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Lst>
  <p:notesMasterIdLst>
    <p:notesMasterId r:id="rId55"/>
  </p:notesMasterIdLst>
  <p:handoutMasterIdLst>
    <p:handoutMasterId r:id="rId56"/>
  </p:handoutMasterIdLst>
  <p:sldIdLst>
    <p:sldId id="258" r:id="rId2"/>
    <p:sldId id="259"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317" r:id="rId29"/>
    <p:sldId id="318" r:id="rId30"/>
    <p:sldId id="316"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14" r:id="rId45"/>
    <p:sldId id="306" r:id="rId46"/>
    <p:sldId id="307" r:id="rId47"/>
    <p:sldId id="308" r:id="rId48"/>
    <p:sldId id="309" r:id="rId49"/>
    <p:sldId id="310" r:id="rId50"/>
    <p:sldId id="311" r:id="rId51"/>
    <p:sldId id="312" r:id="rId52"/>
    <p:sldId id="313" r:id="rId53"/>
    <p:sldId id="305" r:id="rId54"/>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Lucida Sans" panose="020B0602030504020204" pitchFamily="34" charset="0"/>
        <a:ea typeface="+mn-ea"/>
        <a:cs typeface="Arial Unicode MS" charset="0"/>
      </a:defRPr>
    </a:lvl1pPr>
    <a:lvl2pPr marL="457200" algn="l" rtl="0" eaLnBrk="0" fontAlgn="base" hangingPunct="0">
      <a:spcBef>
        <a:spcPct val="0"/>
      </a:spcBef>
      <a:spcAft>
        <a:spcPct val="0"/>
      </a:spcAft>
      <a:defRPr sz="2400" kern="1200">
        <a:solidFill>
          <a:schemeClr val="tx1"/>
        </a:solidFill>
        <a:latin typeface="Lucida Sans" panose="020B0602030504020204" pitchFamily="34" charset="0"/>
        <a:ea typeface="+mn-ea"/>
        <a:cs typeface="Arial Unicode MS" charset="0"/>
      </a:defRPr>
    </a:lvl2pPr>
    <a:lvl3pPr marL="914400" algn="l" rtl="0" eaLnBrk="0" fontAlgn="base" hangingPunct="0">
      <a:spcBef>
        <a:spcPct val="0"/>
      </a:spcBef>
      <a:spcAft>
        <a:spcPct val="0"/>
      </a:spcAft>
      <a:defRPr sz="2400" kern="1200">
        <a:solidFill>
          <a:schemeClr val="tx1"/>
        </a:solidFill>
        <a:latin typeface="Lucida Sans" panose="020B0602030504020204" pitchFamily="34" charset="0"/>
        <a:ea typeface="+mn-ea"/>
        <a:cs typeface="Arial Unicode MS" charset="0"/>
      </a:defRPr>
    </a:lvl3pPr>
    <a:lvl4pPr marL="1371600" algn="l" rtl="0" eaLnBrk="0" fontAlgn="base" hangingPunct="0">
      <a:spcBef>
        <a:spcPct val="0"/>
      </a:spcBef>
      <a:spcAft>
        <a:spcPct val="0"/>
      </a:spcAft>
      <a:defRPr sz="2400" kern="1200">
        <a:solidFill>
          <a:schemeClr val="tx1"/>
        </a:solidFill>
        <a:latin typeface="Lucida Sans" panose="020B0602030504020204" pitchFamily="34" charset="0"/>
        <a:ea typeface="+mn-ea"/>
        <a:cs typeface="Arial Unicode MS" charset="0"/>
      </a:defRPr>
    </a:lvl4pPr>
    <a:lvl5pPr marL="1828800" algn="l" rtl="0" eaLnBrk="0" fontAlgn="base" hangingPunct="0">
      <a:spcBef>
        <a:spcPct val="0"/>
      </a:spcBef>
      <a:spcAft>
        <a:spcPct val="0"/>
      </a:spcAft>
      <a:defRPr sz="2400" kern="1200">
        <a:solidFill>
          <a:schemeClr val="tx1"/>
        </a:solidFill>
        <a:latin typeface="Lucida Sans" panose="020B0602030504020204" pitchFamily="34" charset="0"/>
        <a:ea typeface="+mn-ea"/>
        <a:cs typeface="Arial Unicode MS" charset="0"/>
      </a:defRPr>
    </a:lvl5pPr>
    <a:lvl6pPr marL="2286000" algn="l" defTabSz="914400" rtl="0" eaLnBrk="1" latinLnBrk="0" hangingPunct="1">
      <a:defRPr sz="2400" kern="1200">
        <a:solidFill>
          <a:schemeClr val="tx1"/>
        </a:solidFill>
        <a:latin typeface="Lucida Sans" panose="020B0602030504020204" pitchFamily="34" charset="0"/>
        <a:ea typeface="+mn-ea"/>
        <a:cs typeface="Arial Unicode MS" charset="0"/>
      </a:defRPr>
    </a:lvl6pPr>
    <a:lvl7pPr marL="2743200" algn="l" defTabSz="914400" rtl="0" eaLnBrk="1" latinLnBrk="0" hangingPunct="1">
      <a:defRPr sz="2400" kern="1200">
        <a:solidFill>
          <a:schemeClr val="tx1"/>
        </a:solidFill>
        <a:latin typeface="Lucida Sans" panose="020B0602030504020204" pitchFamily="34" charset="0"/>
        <a:ea typeface="+mn-ea"/>
        <a:cs typeface="Arial Unicode MS" charset="0"/>
      </a:defRPr>
    </a:lvl7pPr>
    <a:lvl8pPr marL="3200400" algn="l" defTabSz="914400" rtl="0" eaLnBrk="1" latinLnBrk="0" hangingPunct="1">
      <a:defRPr sz="2400" kern="1200">
        <a:solidFill>
          <a:schemeClr val="tx1"/>
        </a:solidFill>
        <a:latin typeface="Lucida Sans" panose="020B0602030504020204" pitchFamily="34" charset="0"/>
        <a:ea typeface="+mn-ea"/>
        <a:cs typeface="Arial Unicode MS" charset="0"/>
      </a:defRPr>
    </a:lvl8pPr>
    <a:lvl9pPr marL="3657600" algn="l" defTabSz="914400" rtl="0" eaLnBrk="1" latinLnBrk="0" hangingPunct="1">
      <a:defRPr sz="2400" kern="1200">
        <a:solidFill>
          <a:schemeClr val="tx1"/>
        </a:solidFill>
        <a:latin typeface="Lucida Sans" panose="020B0602030504020204" pitchFamily="34" charset="0"/>
        <a:ea typeface="+mn-ea"/>
        <a:cs typeface="Arial Unicode MS"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2B2B2"/>
    <a:srgbClr val="FF9966"/>
    <a:srgbClr val="F4F3EB"/>
    <a:srgbClr val="F0EEEB"/>
    <a:srgbClr val="00A000"/>
    <a:srgbClr val="A40508"/>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74" d="100"/>
          <a:sy n="74" d="100"/>
        </p:scale>
        <p:origin x="139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65536" y="13457817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B4C662CA-80F3-19B2-2B4B-5D37B5BD500E}"/>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eaLnBrk="1" hangingPunct="1">
              <a:defRPr sz="1200">
                <a:latin typeface="Tahoma" charset="0"/>
              </a:defRPr>
            </a:lvl1pPr>
          </a:lstStyle>
          <a:p>
            <a:pPr>
              <a:defRPr/>
            </a:pPr>
            <a:endParaRPr lang="zh-TW" altLang="zh-TW"/>
          </a:p>
        </p:txBody>
      </p:sp>
      <p:sp>
        <p:nvSpPr>
          <p:cNvPr id="97283" name="Rectangle 3">
            <a:extLst>
              <a:ext uri="{FF2B5EF4-FFF2-40B4-BE49-F238E27FC236}">
                <a16:creationId xmlns:a16="http://schemas.microsoft.com/office/drawing/2014/main" id="{F869B681-8991-4A62-F0AF-74F37D8A9399}"/>
              </a:ext>
            </a:extLst>
          </p:cNvPr>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eaLnBrk="1" hangingPunct="1">
              <a:defRPr sz="1200">
                <a:latin typeface="Tahoma" charset="0"/>
              </a:defRPr>
            </a:lvl1pPr>
          </a:lstStyle>
          <a:p>
            <a:pPr>
              <a:defRPr/>
            </a:pPr>
            <a:endParaRPr lang="zh-TW" altLang="zh-TW"/>
          </a:p>
        </p:txBody>
      </p:sp>
      <p:sp>
        <p:nvSpPr>
          <p:cNvPr id="97284" name="Rectangle 4">
            <a:extLst>
              <a:ext uri="{FF2B5EF4-FFF2-40B4-BE49-F238E27FC236}">
                <a16:creationId xmlns:a16="http://schemas.microsoft.com/office/drawing/2014/main" id="{C8AE4787-3145-1B72-5611-7F224464318C}"/>
              </a:ext>
            </a:extLst>
          </p:cNvPr>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eaLnBrk="1" hangingPunct="1">
              <a:defRPr sz="1200">
                <a:latin typeface="Tahoma" charset="0"/>
              </a:defRPr>
            </a:lvl1pPr>
          </a:lstStyle>
          <a:p>
            <a:pPr>
              <a:defRPr/>
            </a:pPr>
            <a:endParaRPr lang="zh-TW" altLang="zh-TW"/>
          </a:p>
        </p:txBody>
      </p:sp>
      <p:sp>
        <p:nvSpPr>
          <p:cNvPr id="97285" name="Rectangle 5">
            <a:extLst>
              <a:ext uri="{FF2B5EF4-FFF2-40B4-BE49-F238E27FC236}">
                <a16:creationId xmlns:a16="http://schemas.microsoft.com/office/drawing/2014/main" id="{5A0B8153-1920-544F-66B5-7853D5734213}"/>
              </a:ext>
            </a:extLst>
          </p:cNvPr>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eaLnBrk="1" hangingPunct="1">
              <a:defRPr sz="1200">
                <a:latin typeface="Tahoma" panose="020B0604030504040204" pitchFamily="34" charset="0"/>
              </a:defRPr>
            </a:lvl1pPr>
          </a:lstStyle>
          <a:p>
            <a:fld id="{17D7C0D1-6B52-4F33-B390-4C81742D1F54}" type="slidenum">
              <a:rPr lang="en-US" altLang="zh-TW"/>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453565A7-3EE9-2EB1-61CF-9D5B3B8FBA05}"/>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eaLnBrk="1" hangingPunct="1">
              <a:defRPr sz="1200">
                <a:latin typeface="Lucida Sans" charset="0"/>
              </a:defRPr>
            </a:lvl1pPr>
          </a:lstStyle>
          <a:p>
            <a:pPr>
              <a:defRPr/>
            </a:pPr>
            <a:endParaRPr lang="zh-TW" altLang="zh-TW"/>
          </a:p>
        </p:txBody>
      </p:sp>
      <p:sp>
        <p:nvSpPr>
          <p:cNvPr id="101379" name="Rectangle 3">
            <a:extLst>
              <a:ext uri="{FF2B5EF4-FFF2-40B4-BE49-F238E27FC236}">
                <a16:creationId xmlns:a16="http://schemas.microsoft.com/office/drawing/2014/main" id="{8C9184B8-60BF-9719-B919-D9DE4EF01AC3}"/>
              </a:ext>
            </a:extLst>
          </p:cNvPr>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eaLnBrk="1" hangingPunct="1">
              <a:defRPr sz="1200">
                <a:latin typeface="Lucida Sans" charset="0"/>
              </a:defRPr>
            </a:lvl1pPr>
          </a:lstStyle>
          <a:p>
            <a:pPr>
              <a:defRPr/>
            </a:pPr>
            <a:endParaRPr lang="zh-TW" altLang="zh-TW"/>
          </a:p>
        </p:txBody>
      </p:sp>
      <p:sp>
        <p:nvSpPr>
          <p:cNvPr id="9220" name="Rectangle 4">
            <a:extLst>
              <a:ext uri="{FF2B5EF4-FFF2-40B4-BE49-F238E27FC236}">
                <a16:creationId xmlns:a16="http://schemas.microsoft.com/office/drawing/2014/main" id="{1F4D1175-D073-11CC-EE42-9988938A8E4F}"/>
              </a:ext>
            </a:extLst>
          </p:cNvPr>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1" name="Rectangle 5">
            <a:extLst>
              <a:ext uri="{FF2B5EF4-FFF2-40B4-BE49-F238E27FC236}">
                <a16:creationId xmlns:a16="http://schemas.microsoft.com/office/drawing/2014/main" id="{5CC30B62-7A31-9006-4D53-61A7E2E8D912}"/>
              </a:ext>
            </a:extLst>
          </p:cNvPr>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1382" name="Rectangle 6">
            <a:extLst>
              <a:ext uri="{FF2B5EF4-FFF2-40B4-BE49-F238E27FC236}">
                <a16:creationId xmlns:a16="http://schemas.microsoft.com/office/drawing/2014/main" id="{37E1E021-44B0-2519-6EAF-3B99B778D386}"/>
              </a:ext>
            </a:extLst>
          </p:cNvPr>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eaLnBrk="1" hangingPunct="1">
              <a:defRPr sz="1200">
                <a:latin typeface="Lucida Sans" charset="0"/>
              </a:defRPr>
            </a:lvl1pPr>
          </a:lstStyle>
          <a:p>
            <a:pPr>
              <a:defRPr/>
            </a:pPr>
            <a:endParaRPr lang="zh-TW" altLang="zh-TW"/>
          </a:p>
        </p:txBody>
      </p:sp>
      <p:sp>
        <p:nvSpPr>
          <p:cNvPr id="101383" name="Rectangle 7">
            <a:extLst>
              <a:ext uri="{FF2B5EF4-FFF2-40B4-BE49-F238E27FC236}">
                <a16:creationId xmlns:a16="http://schemas.microsoft.com/office/drawing/2014/main" id="{81390033-0D3C-4B43-2AF6-90F84D908F03}"/>
              </a:ext>
            </a:extLst>
          </p:cNvPr>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eaLnBrk="1" hangingPunct="1">
              <a:defRPr sz="1200"/>
            </a:lvl1pPr>
          </a:lstStyle>
          <a:p>
            <a:fld id="{965C8120-B47E-4FD9-9AF5-23DA54921BB0}" type="slidenum">
              <a:rPr lang="en-US" altLang="zh-TW"/>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D966852-B464-78D1-7243-7F6A29605862}"/>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7E75A864-4F71-AE29-5B06-95E8A95FAB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090558F-E4BE-FEA1-E1E6-FE419B5FB38B}"/>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B21F496B-1D7E-7F10-DED5-D25FE032B8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29E4514-15AE-0FBE-2425-9DAC1C887DD2}"/>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4ECB9BBE-6569-83F2-4931-637C7C3408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D118068F-C8AC-DEF2-BDD2-6A326E2553E1}"/>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541C3F6D-E65A-D9AC-F045-D69024252F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D03CAAA-D6AA-0F91-C664-2539111CBDE8}"/>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92283814-6312-99D7-3F53-D86B1198BB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0997FD8-8413-3530-7E45-60FBC38B6D2C}"/>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70FA0C35-D00F-66BD-9EAE-C0C593E933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3854CD07-AC3D-7991-74AE-5E1AF2D76493}"/>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DEFF4055-1583-FB38-7255-5BBABF376D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AC7388C-5BB7-D7F0-1EB2-2D24B928471F}"/>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2DA3E9DE-4920-F8C5-A7FC-EA22DDEED8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D3A0E73-4224-0FFB-3A45-2CD924F45041}"/>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69455297-24EB-14B0-7644-6D73E1CC69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5C149F68-B248-C564-8BC7-C0E5FE30E086}"/>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ED05CB26-04C8-652C-C8EB-DCCD825513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7D8796C-58A7-2CCC-1C3A-1F4C1281904D}"/>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888BB1ED-DECA-4A9E-37BF-E9CB0BC240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B4BF909-051F-092E-0126-157810675E06}"/>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6632389C-F7D5-3314-E642-F48DF15552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7B8E1DA-986F-73A3-5AF6-73B256AF58A7}"/>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A39E14C4-8EC8-2CFB-79C3-869641C803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39A2567-FB4D-1C13-645C-2A1505D49DE6}"/>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6E8B372D-2AE7-1CBE-4478-EE5FF1866F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5276D1D-05DB-A092-3F26-A991656E692C}"/>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39660D3B-3E0A-7E2B-80F0-01BABCED1A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52646E19-CBB5-89CC-9F37-2E953E574772}"/>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B28FB065-2223-DEAA-CAF8-4804200736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B2DCC2AA-2573-50B9-5EA9-8E5BF8B7CECE}"/>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2C2E507A-249F-D48E-8CC2-B43D6159A4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5F90880-F93E-8A94-3272-A719D39F454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DB7CA2C4-7665-6FFA-1CD3-5C0AE3AA75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949FE700-C75C-338F-E81F-EB08ADEAF006}"/>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B53855E7-ABAC-A274-841A-E20E6BA20C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BA0CB4B-C4D2-DE0A-0C61-C5B150CF282F}"/>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27DFADDB-8E5C-5B03-F630-589308CC9F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032E68A4-94A3-F471-CEAC-404B3FA2E42F}"/>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756CE4D0-41C7-E92F-1B64-7A1861F5F3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F77E234C-479C-5D35-F3F6-EFA9B32FA1C1}"/>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2C86B914-99A8-625F-BEC5-CABD5FC380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E3D94967-7BB3-3092-CA67-3E7858AC9981}"/>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D2A25D5F-BDDD-A431-9741-1066E31961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A6D664CF-6F64-4616-F531-A8837C10A241}"/>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19817CEF-0C5F-5789-8F52-91B584931A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8BE5E011-61D4-5764-6B81-31828F054737}"/>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2FE841AA-0200-4463-3F96-58F1B399A9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5D5A9BA8-250A-7E8D-E376-851BC2638004}"/>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594A43C4-F2A5-3AB5-2EAA-25861F82D7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CC61054A-CFC3-F68F-9BDE-A3EE6E8A41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026C1E-3565-4441-913E-30C81D42B157}" type="slidenum">
              <a:rPr kumimoji="0" lang="en-US" altLang="zh-TW">
                <a:latin typeface="Lucida Sans" panose="020B0602030504020204" pitchFamily="34" charset="0"/>
                <a:ea typeface="新細明體" panose="02020500000000000000" pitchFamily="18" charset="-120"/>
              </a:rPr>
              <a:pPr>
                <a:spcBef>
                  <a:spcPct val="0"/>
                </a:spcBef>
              </a:pPr>
              <a:t>27</a:t>
            </a:fld>
            <a:endParaRPr kumimoji="0" lang="en-US" altLang="zh-TW">
              <a:latin typeface="Lucida Sans" panose="020B0602030504020204" pitchFamily="34" charset="0"/>
              <a:ea typeface="新細明體" panose="02020500000000000000" pitchFamily="18" charset="-120"/>
            </a:endParaRPr>
          </a:p>
        </p:txBody>
      </p:sp>
      <p:sp>
        <p:nvSpPr>
          <p:cNvPr id="65539" name="Rectangle 2">
            <a:extLst>
              <a:ext uri="{FF2B5EF4-FFF2-40B4-BE49-F238E27FC236}">
                <a16:creationId xmlns:a16="http://schemas.microsoft.com/office/drawing/2014/main" id="{7C3953CB-E34D-16A7-A6BA-3B87722AA9BF}"/>
              </a:ext>
            </a:extLst>
          </p:cNvPr>
          <p:cNvSpPr>
            <a:spLocks noGrp="1" noRot="1" noChangeAspect="1" noChangeArrowheads="1" noTextEdit="1"/>
          </p:cNvSpPr>
          <p:nvPr>
            <p:ph type="sldImg"/>
          </p:nvPr>
        </p:nvSpPr>
        <p:spPr>
          <a:xfrm>
            <a:off x="1270000" y="715963"/>
            <a:ext cx="4778375" cy="3582987"/>
          </a:xfrm>
          <a:ln/>
        </p:spPr>
      </p:sp>
      <p:sp>
        <p:nvSpPr>
          <p:cNvPr id="65540" name="Rectangle 3">
            <a:extLst>
              <a:ext uri="{FF2B5EF4-FFF2-40B4-BE49-F238E27FC236}">
                <a16:creationId xmlns:a16="http://schemas.microsoft.com/office/drawing/2014/main" id="{98973423-783E-6108-63E9-5B303E3DEEF5}"/>
              </a:ext>
            </a:extLst>
          </p:cNvPr>
          <p:cNvSpPr>
            <a:spLocks noGrp="1" noChangeArrowheads="1"/>
          </p:cNvSpPr>
          <p:nvPr>
            <p:ph type="body" idx="1"/>
          </p:nvPr>
        </p:nvSpPr>
        <p:spPr>
          <a:xfrm>
            <a:off x="974725" y="4537075"/>
            <a:ext cx="5365750" cy="437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zh-TW">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028E59D9-DB07-F199-97E6-46C56C3F85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D5F7FB-6BFF-4628-A08B-1B4CA7446FA2}" type="slidenum">
              <a:rPr kumimoji="0" lang="en-US" altLang="zh-TW">
                <a:ea typeface="新細明體" panose="02020500000000000000" pitchFamily="18" charset="-120"/>
              </a:rPr>
              <a:pPr>
                <a:spcBef>
                  <a:spcPct val="0"/>
                </a:spcBef>
              </a:pPr>
              <a:t>28</a:t>
            </a:fld>
            <a:endParaRPr kumimoji="0" lang="en-US" altLang="zh-TW">
              <a:ea typeface="新細明體" panose="02020500000000000000" pitchFamily="18" charset="-120"/>
            </a:endParaRPr>
          </a:p>
        </p:txBody>
      </p:sp>
      <p:sp>
        <p:nvSpPr>
          <p:cNvPr id="67587" name="Rectangle 2">
            <a:extLst>
              <a:ext uri="{FF2B5EF4-FFF2-40B4-BE49-F238E27FC236}">
                <a16:creationId xmlns:a16="http://schemas.microsoft.com/office/drawing/2014/main" id="{4289B261-AE7F-B675-BB66-0AB4392786F2}"/>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292DA2E4-B091-1577-20A7-E1260BB3E5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248E42DF-05AD-A44D-364C-13A0465EAC82}"/>
              </a:ext>
            </a:extLst>
          </p:cNvPr>
          <p:cNvSpPr>
            <a:spLocks noGrp="1" noRot="1" noChangeAspect="1" noChangeArrowheads="1" noTextEdit="1"/>
          </p:cNvSpPr>
          <p:nvPr>
            <p:ph type="sldImg"/>
          </p:nvPr>
        </p:nvSpPr>
        <p:spPr>
          <a:ln/>
        </p:spPr>
      </p:sp>
      <p:sp>
        <p:nvSpPr>
          <p:cNvPr id="71683" name="Rectangle 3">
            <a:extLst>
              <a:ext uri="{FF2B5EF4-FFF2-40B4-BE49-F238E27FC236}">
                <a16:creationId xmlns:a16="http://schemas.microsoft.com/office/drawing/2014/main" id="{8B34D521-22CC-A990-6B4C-4946B76151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B24CBA41-691C-4075-A920-B8D93D756794}"/>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E768BFCC-9B4D-BEA6-EB32-09AF0C3C10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8BAF33BC-05B2-04F3-FC7E-7ADD589DD0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94FEA07-8D8A-40B9-952C-FADA07D160A6}" type="slidenum">
              <a:rPr kumimoji="0" lang="en-US" altLang="zh-TW">
                <a:latin typeface="Lucida Sans" panose="020B0602030504020204" pitchFamily="34" charset="0"/>
                <a:ea typeface="新細明體" panose="02020500000000000000" pitchFamily="18" charset="-120"/>
              </a:rPr>
              <a:pPr>
                <a:spcBef>
                  <a:spcPct val="0"/>
                </a:spcBef>
              </a:pPr>
              <a:t>33</a:t>
            </a:fld>
            <a:endParaRPr kumimoji="0" lang="en-US" altLang="zh-TW">
              <a:latin typeface="Lucida Sans" panose="020B0602030504020204" pitchFamily="34" charset="0"/>
              <a:ea typeface="新細明體" panose="02020500000000000000" pitchFamily="18" charset="-120"/>
            </a:endParaRPr>
          </a:p>
        </p:txBody>
      </p:sp>
      <p:sp>
        <p:nvSpPr>
          <p:cNvPr id="75779" name="Rectangle 2">
            <a:extLst>
              <a:ext uri="{FF2B5EF4-FFF2-40B4-BE49-F238E27FC236}">
                <a16:creationId xmlns:a16="http://schemas.microsoft.com/office/drawing/2014/main" id="{31FFC59D-19A9-E8ED-942E-2D0D946E4C73}"/>
              </a:ext>
            </a:extLst>
          </p:cNvPr>
          <p:cNvSpPr>
            <a:spLocks noGrp="1" noRot="1" noChangeAspect="1" noChangeArrowheads="1" noTextEdit="1"/>
          </p:cNvSpPr>
          <p:nvPr>
            <p:ph type="sldImg"/>
          </p:nvPr>
        </p:nvSpPr>
        <p:spPr>
          <a:xfrm>
            <a:off x="1270000" y="715963"/>
            <a:ext cx="4778375" cy="3582987"/>
          </a:xfrm>
          <a:ln/>
        </p:spPr>
      </p:sp>
      <p:sp>
        <p:nvSpPr>
          <p:cNvPr id="75780" name="Rectangle 3">
            <a:extLst>
              <a:ext uri="{FF2B5EF4-FFF2-40B4-BE49-F238E27FC236}">
                <a16:creationId xmlns:a16="http://schemas.microsoft.com/office/drawing/2014/main" id="{6B7BCE18-CFD6-48BB-A973-2F315148E440}"/>
              </a:ext>
            </a:extLst>
          </p:cNvPr>
          <p:cNvSpPr>
            <a:spLocks noGrp="1" noChangeArrowheads="1"/>
          </p:cNvSpPr>
          <p:nvPr>
            <p:ph type="body" idx="1"/>
          </p:nvPr>
        </p:nvSpPr>
        <p:spPr>
          <a:xfrm>
            <a:off x="974725" y="4537075"/>
            <a:ext cx="5365750" cy="437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zh-TW">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59B5F18A-FEBF-68BD-41C9-96776D504C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55F45C33-290D-4AA4-B1BC-B24B0ADFE213}" type="slidenum">
              <a:rPr kumimoji="0" lang="en-US" altLang="zh-TW">
                <a:latin typeface="Lucida Sans" panose="020B0602030504020204" pitchFamily="34" charset="0"/>
                <a:ea typeface="新細明體" panose="02020500000000000000" pitchFamily="18" charset="-120"/>
              </a:rPr>
              <a:pPr>
                <a:spcBef>
                  <a:spcPct val="0"/>
                </a:spcBef>
              </a:pPr>
              <a:t>34</a:t>
            </a:fld>
            <a:endParaRPr kumimoji="0" lang="en-US" altLang="zh-TW">
              <a:latin typeface="Lucida Sans" panose="020B0602030504020204" pitchFamily="34" charset="0"/>
              <a:ea typeface="新細明體" panose="02020500000000000000" pitchFamily="18" charset="-120"/>
            </a:endParaRPr>
          </a:p>
        </p:txBody>
      </p:sp>
      <p:sp>
        <p:nvSpPr>
          <p:cNvPr id="77827" name="Rectangle 2">
            <a:extLst>
              <a:ext uri="{FF2B5EF4-FFF2-40B4-BE49-F238E27FC236}">
                <a16:creationId xmlns:a16="http://schemas.microsoft.com/office/drawing/2014/main" id="{FFECC0E8-D23C-8A05-561F-F7BC659E5A35}"/>
              </a:ext>
            </a:extLst>
          </p:cNvPr>
          <p:cNvSpPr>
            <a:spLocks noGrp="1" noRot="1" noChangeAspect="1" noChangeArrowheads="1" noTextEdit="1"/>
          </p:cNvSpPr>
          <p:nvPr>
            <p:ph type="sldImg"/>
          </p:nvPr>
        </p:nvSpPr>
        <p:spPr>
          <a:xfrm>
            <a:off x="1270000" y="715963"/>
            <a:ext cx="4778375" cy="3582987"/>
          </a:xfrm>
          <a:ln/>
        </p:spPr>
      </p:sp>
      <p:sp>
        <p:nvSpPr>
          <p:cNvPr id="77828" name="Rectangle 3">
            <a:extLst>
              <a:ext uri="{FF2B5EF4-FFF2-40B4-BE49-F238E27FC236}">
                <a16:creationId xmlns:a16="http://schemas.microsoft.com/office/drawing/2014/main" id="{033727BD-092F-1D2C-8F6F-0F826A5780FC}"/>
              </a:ext>
            </a:extLst>
          </p:cNvPr>
          <p:cNvSpPr>
            <a:spLocks noGrp="1" noChangeArrowheads="1"/>
          </p:cNvSpPr>
          <p:nvPr>
            <p:ph type="body" idx="1"/>
          </p:nvPr>
        </p:nvSpPr>
        <p:spPr>
          <a:xfrm>
            <a:off x="974725" y="4537075"/>
            <a:ext cx="5365750" cy="437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zh-TW">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67D57032-B40B-4956-0968-2560788C17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CF2F06E-7791-47B9-B809-DC17236E2FD6}" type="slidenum">
              <a:rPr kumimoji="0" lang="en-US" altLang="zh-TW">
                <a:latin typeface="Lucida Sans" panose="020B0602030504020204" pitchFamily="34" charset="0"/>
                <a:ea typeface="新細明體" panose="02020500000000000000" pitchFamily="18" charset="-120"/>
              </a:rPr>
              <a:pPr>
                <a:spcBef>
                  <a:spcPct val="0"/>
                </a:spcBef>
              </a:pPr>
              <a:t>35</a:t>
            </a:fld>
            <a:endParaRPr kumimoji="0" lang="en-US" altLang="zh-TW">
              <a:latin typeface="Lucida Sans" panose="020B0602030504020204" pitchFamily="34" charset="0"/>
              <a:ea typeface="新細明體" panose="02020500000000000000" pitchFamily="18" charset="-120"/>
            </a:endParaRPr>
          </a:p>
        </p:txBody>
      </p:sp>
      <p:sp>
        <p:nvSpPr>
          <p:cNvPr id="79875" name="Rectangle 2">
            <a:extLst>
              <a:ext uri="{FF2B5EF4-FFF2-40B4-BE49-F238E27FC236}">
                <a16:creationId xmlns:a16="http://schemas.microsoft.com/office/drawing/2014/main" id="{213C23CE-3495-0965-CB1B-756D01C1D11F}"/>
              </a:ext>
            </a:extLst>
          </p:cNvPr>
          <p:cNvSpPr>
            <a:spLocks noGrp="1" noRot="1" noChangeAspect="1" noChangeArrowheads="1" noTextEdit="1"/>
          </p:cNvSpPr>
          <p:nvPr>
            <p:ph type="sldImg"/>
          </p:nvPr>
        </p:nvSpPr>
        <p:spPr>
          <a:xfrm>
            <a:off x="1270000" y="715963"/>
            <a:ext cx="4778375" cy="3582987"/>
          </a:xfrm>
          <a:ln/>
        </p:spPr>
      </p:sp>
      <p:sp>
        <p:nvSpPr>
          <p:cNvPr id="79876" name="Rectangle 3">
            <a:extLst>
              <a:ext uri="{FF2B5EF4-FFF2-40B4-BE49-F238E27FC236}">
                <a16:creationId xmlns:a16="http://schemas.microsoft.com/office/drawing/2014/main" id="{EA4F1286-8C73-1FD1-7F1F-2BCFEA668AEC}"/>
              </a:ext>
            </a:extLst>
          </p:cNvPr>
          <p:cNvSpPr>
            <a:spLocks noGrp="1" noChangeArrowheads="1"/>
          </p:cNvSpPr>
          <p:nvPr>
            <p:ph type="body" idx="1"/>
          </p:nvPr>
        </p:nvSpPr>
        <p:spPr>
          <a:xfrm>
            <a:off x="974725" y="4537075"/>
            <a:ext cx="5365750" cy="437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zh-TW">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0DC518F3-0EEA-9373-8830-2E1ED5BD1F8A}"/>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30FE36C7-083A-868F-A4CF-309B5E0737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7D002650-19DD-521B-014F-EA20A8DAD656}"/>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E66A24F8-5493-320E-154A-53A7DF1389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0341D192-DB29-60A9-FE44-2DA7E2A99E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74DF5B4-56F5-4F17-B98E-B3891E2CB415}" type="slidenum">
              <a:rPr kumimoji="0" lang="en-US" altLang="zh-TW">
                <a:latin typeface="Lucida Sans" panose="020B0602030504020204" pitchFamily="34" charset="0"/>
                <a:ea typeface="新細明體" panose="02020500000000000000" pitchFamily="18" charset="-120"/>
              </a:rPr>
              <a:pPr>
                <a:spcBef>
                  <a:spcPct val="0"/>
                </a:spcBef>
              </a:pPr>
              <a:t>38</a:t>
            </a:fld>
            <a:endParaRPr kumimoji="0" lang="en-US" altLang="zh-TW">
              <a:latin typeface="Lucida Sans" panose="020B0602030504020204" pitchFamily="34" charset="0"/>
              <a:ea typeface="新細明體" panose="02020500000000000000" pitchFamily="18" charset="-120"/>
            </a:endParaRPr>
          </a:p>
        </p:txBody>
      </p:sp>
      <p:sp>
        <p:nvSpPr>
          <p:cNvPr id="86019" name="Rectangle 2">
            <a:extLst>
              <a:ext uri="{FF2B5EF4-FFF2-40B4-BE49-F238E27FC236}">
                <a16:creationId xmlns:a16="http://schemas.microsoft.com/office/drawing/2014/main" id="{364183EA-AC51-53B6-01EC-B5DDA7534212}"/>
              </a:ext>
            </a:extLst>
          </p:cNvPr>
          <p:cNvSpPr>
            <a:spLocks noGrp="1" noRot="1" noChangeAspect="1" noChangeArrowheads="1" noTextEdit="1"/>
          </p:cNvSpPr>
          <p:nvPr>
            <p:ph type="sldImg"/>
          </p:nvPr>
        </p:nvSpPr>
        <p:spPr>
          <a:xfrm>
            <a:off x="1270000" y="715963"/>
            <a:ext cx="4778375" cy="3582987"/>
          </a:xfrm>
          <a:ln/>
        </p:spPr>
      </p:sp>
      <p:sp>
        <p:nvSpPr>
          <p:cNvPr id="86020" name="Rectangle 3">
            <a:extLst>
              <a:ext uri="{FF2B5EF4-FFF2-40B4-BE49-F238E27FC236}">
                <a16:creationId xmlns:a16="http://schemas.microsoft.com/office/drawing/2014/main" id="{BEF40FA1-4361-4B3D-6DA9-DAAA32D4408F}"/>
              </a:ext>
            </a:extLst>
          </p:cNvPr>
          <p:cNvSpPr>
            <a:spLocks noGrp="1" noChangeArrowheads="1"/>
          </p:cNvSpPr>
          <p:nvPr>
            <p:ph type="body" idx="1"/>
          </p:nvPr>
        </p:nvSpPr>
        <p:spPr>
          <a:xfrm>
            <a:off x="974725" y="4537075"/>
            <a:ext cx="5365750" cy="437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ＭＳ Ｐゴシック" panose="020B0600070205080204" pitchFamily="34" charset="-128"/>
              </a:rPr>
              <a:t>Topic is TREC topic</a:t>
            </a:r>
          </a:p>
          <a:p>
            <a:r>
              <a:rPr lang="en-US" altLang="zh-TW">
                <a:latin typeface="Arial" panose="020B0604020202020204" pitchFamily="34" charset="0"/>
                <a:ea typeface="ＭＳ Ｐゴシック" panose="020B0600070205080204" pitchFamily="34" charset="-128"/>
              </a:rPr>
              <a:t>Judged is number of documents that human assessors judged</a:t>
            </a:r>
          </a:p>
          <a:p>
            <a:r>
              <a:rPr lang="en-US" altLang="zh-TW">
                <a:latin typeface="Arial" panose="020B0604020202020204" pitchFamily="34" charset="0"/>
                <a:ea typeface="ＭＳ Ｐゴシック" panose="020B0600070205080204" pitchFamily="34" charset="-128"/>
              </a:rPr>
              <a:t>Diff is the number that they disagreed on.</a:t>
            </a:r>
          </a:p>
          <a:p>
            <a:r>
              <a:rPr lang="en-US" altLang="zh-TW">
                <a:latin typeface="Arial" panose="020B0604020202020204" pitchFamily="34" charset="0"/>
                <a:ea typeface="ＭＳ Ｐゴシック" panose="020B0600070205080204" pitchFamily="34" charset="-128"/>
              </a:rPr>
              <a:t>NR and R are whether those were eventually classified as relevant or nonrelevant.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DFDE7EA4-BE21-2440-1EB7-A86AB24079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38583DE-9B07-4011-A41F-E9DD0EF2BE32}" type="slidenum">
              <a:rPr kumimoji="0" lang="en-US" altLang="zh-TW">
                <a:latin typeface="Lucida Sans" panose="020B0602030504020204" pitchFamily="34" charset="0"/>
                <a:ea typeface="新細明體" panose="02020500000000000000" pitchFamily="18" charset="-120"/>
              </a:rPr>
              <a:pPr>
                <a:spcBef>
                  <a:spcPct val="0"/>
                </a:spcBef>
              </a:pPr>
              <a:t>39</a:t>
            </a:fld>
            <a:endParaRPr kumimoji="0" lang="en-US" altLang="zh-TW">
              <a:latin typeface="Lucida Sans" panose="020B0602030504020204" pitchFamily="34" charset="0"/>
              <a:ea typeface="新細明體" panose="02020500000000000000" pitchFamily="18" charset="-120"/>
            </a:endParaRPr>
          </a:p>
        </p:txBody>
      </p:sp>
      <p:sp>
        <p:nvSpPr>
          <p:cNvPr id="88067" name="Rectangle 2">
            <a:extLst>
              <a:ext uri="{FF2B5EF4-FFF2-40B4-BE49-F238E27FC236}">
                <a16:creationId xmlns:a16="http://schemas.microsoft.com/office/drawing/2014/main" id="{8E2C6AEC-7A47-CEEE-465E-CEAEDBDC23B4}"/>
              </a:ext>
            </a:extLst>
          </p:cNvPr>
          <p:cNvSpPr>
            <a:spLocks noGrp="1" noRot="1" noChangeAspect="1" noChangeArrowheads="1" noTextEdit="1"/>
          </p:cNvSpPr>
          <p:nvPr>
            <p:ph type="sldImg"/>
          </p:nvPr>
        </p:nvSpPr>
        <p:spPr>
          <a:xfrm>
            <a:off x="1270000" y="715963"/>
            <a:ext cx="4778375" cy="3582987"/>
          </a:xfrm>
          <a:ln/>
        </p:spPr>
      </p:sp>
      <p:sp>
        <p:nvSpPr>
          <p:cNvPr id="88068" name="Rectangle 3">
            <a:extLst>
              <a:ext uri="{FF2B5EF4-FFF2-40B4-BE49-F238E27FC236}">
                <a16:creationId xmlns:a16="http://schemas.microsoft.com/office/drawing/2014/main" id="{64FD5CE5-0397-DAEC-1069-B4418E42B486}"/>
              </a:ext>
            </a:extLst>
          </p:cNvPr>
          <p:cNvSpPr>
            <a:spLocks noGrp="1" noChangeArrowheads="1"/>
          </p:cNvSpPr>
          <p:nvPr>
            <p:ph type="body" idx="1"/>
          </p:nvPr>
        </p:nvSpPr>
        <p:spPr>
          <a:xfrm>
            <a:off x="974725" y="4537075"/>
            <a:ext cx="5365750" cy="4378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zh-TW">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38FE6815-6058-19EE-FAEE-AD95D121A6C2}"/>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FD1B3347-4406-53E8-6464-20B113ABE6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5DDD566E-CD7E-1133-359C-B0774F2EC41C}"/>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2372A0F0-AD36-92C7-24E9-0D4E5AFD7A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EB873C3D-A59A-1ED6-198D-8A07A98D0F3F}"/>
              </a:ext>
            </a:extLst>
          </p:cNvPr>
          <p:cNvSpPr>
            <a:spLocks noGrp="1" noRot="1" noChangeAspect="1" noTextEdit="1"/>
          </p:cNvSpPr>
          <p:nvPr>
            <p:ph type="sldImg"/>
          </p:nvPr>
        </p:nvSpPr>
        <p:spPr>
          <a:ln/>
        </p:spPr>
      </p:sp>
      <p:sp>
        <p:nvSpPr>
          <p:cNvPr id="94211" name="Notes Placeholder 2">
            <a:extLst>
              <a:ext uri="{FF2B5EF4-FFF2-40B4-BE49-F238E27FC236}">
                <a16:creationId xmlns:a16="http://schemas.microsoft.com/office/drawing/2014/main" id="{8E69A1EE-D93C-92BB-D174-9DC6CC38095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ＭＳ Ｐゴシック" panose="020B0600070205080204" pitchFamily="34" charset="-128"/>
              </a:rPr>
              <a:t>Not very reliable if you look at a single clickthrough (you may</a:t>
            </a:r>
          </a:p>
          <a:p>
            <a:r>
              <a:rPr lang="en-US" altLang="zh-TW">
                <a:latin typeface="Arial" panose="020B0604020202020204" pitchFamily="34" charset="0"/>
                <a:ea typeface="ＭＳ Ｐゴシック" panose="020B0600070205080204" pitchFamily="34" charset="-128"/>
              </a:rPr>
              <a:t>realize after clicking that the summary was misleading and the</a:t>
            </a:r>
          </a:p>
          <a:p>
            <a:r>
              <a:rPr lang="en-US" altLang="zh-TW">
                <a:latin typeface="Arial" panose="020B0604020202020204" pitchFamily="34" charset="0"/>
                <a:ea typeface="ＭＳ Ｐゴシック" panose="020B0600070205080204" pitchFamily="34" charset="-128"/>
              </a:rPr>
              <a:t>document is nonrelevant) . . .</a:t>
            </a:r>
          </a:p>
        </p:txBody>
      </p:sp>
      <p:sp>
        <p:nvSpPr>
          <p:cNvPr id="94212" name="Slide Number Placeholder 3">
            <a:extLst>
              <a:ext uri="{FF2B5EF4-FFF2-40B4-BE49-F238E27FC236}">
                <a16:creationId xmlns:a16="http://schemas.microsoft.com/office/drawing/2014/main" id="{4E1D4491-A4BE-9F4C-C43E-4CCFA643C8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F733273-AF57-473A-89AF-CC25391AE445}" type="slidenum">
              <a:rPr kumimoji="0" lang="en-US" altLang="zh-TW">
                <a:latin typeface="Lucida Sans" panose="020B0602030504020204" pitchFamily="34" charset="0"/>
                <a:ea typeface="新細明體" panose="02020500000000000000" pitchFamily="18" charset="-120"/>
              </a:rPr>
              <a:pPr>
                <a:spcBef>
                  <a:spcPct val="0"/>
                </a:spcBef>
              </a:pPr>
              <a:t>42</a:t>
            </a:fld>
            <a:endParaRPr kumimoji="0" lang="en-US" altLang="zh-TW">
              <a:latin typeface="Lucida Sans" panose="020B0602030504020204" pitchFamily="34" charset="0"/>
              <a:ea typeface="新細明體" panose="02020500000000000000" pitchFamily="18" charset="-12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597B8781-C34C-97E8-38DB-BBC9CDF4D3EA}"/>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8C489E45-936F-E8F4-0AA5-2D0B11B61B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21A1F017-28E0-F659-AA6D-7CBE408B0F32}"/>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337CA8B0-B981-B4BB-297F-7FB42F56D4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BF965F48-001D-2787-2A54-E357891C4EA6}"/>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71AC1D0F-B6A0-12B2-8DD2-BEAF5138BA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BC1BAA1E-00D8-A47C-E1FC-C7F87C899A1C}"/>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275BAED3-7621-142A-018C-98B2B2E5C1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8B48778E-9A7A-A106-4677-FF6C9033C5C8}"/>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A641F4E6-442D-7892-6365-8F4D7788F3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2FCA16F5-629E-3F34-309C-018E044F05A5}"/>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F137C947-5C77-A8C2-2A00-136F87492B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41D78222-6602-3B60-86BA-1F9AC2757268}"/>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2E227515-1DEC-5B9F-B9F7-F53332CB53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2199E4D8-BA22-60BD-207F-764519946B05}"/>
              </a:ext>
            </a:extLst>
          </p:cNvPr>
          <p:cNvSpPr>
            <a:spLocks noGrp="1" noRot="1" noChangeAspect="1" noChangeArrowheads="1" noTextEdit="1"/>
          </p:cNvSpPr>
          <p:nvPr>
            <p:ph type="sldImg"/>
          </p:nvPr>
        </p:nvSpPr>
        <p:spPr>
          <a:ln/>
        </p:spPr>
      </p:sp>
      <p:sp>
        <p:nvSpPr>
          <p:cNvPr id="110595" name="Rectangle 3">
            <a:extLst>
              <a:ext uri="{FF2B5EF4-FFF2-40B4-BE49-F238E27FC236}">
                <a16:creationId xmlns:a16="http://schemas.microsoft.com/office/drawing/2014/main" id="{1149CB2F-405D-51C4-E203-BD65E180B8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B3404974-A79B-1B4A-8C67-1CDE47ACBAF8}"/>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38C4D587-D70E-68F3-4DD9-E1AAFCB104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1C983A90-E8AB-95AB-BF32-FFECC9D8C050}"/>
              </a:ext>
            </a:extLst>
          </p:cNvPr>
          <p:cNvSpPr>
            <a:spLocks noGrp="1" noRot="1" noChangeAspect="1" noTextEdit="1"/>
          </p:cNvSpPr>
          <p:nvPr>
            <p:ph type="sldImg"/>
          </p:nvPr>
        </p:nvSpPr>
        <p:spPr>
          <a:ln/>
        </p:spPr>
      </p:sp>
      <p:sp>
        <p:nvSpPr>
          <p:cNvPr id="114691" name="Notes Placeholder 2">
            <a:extLst>
              <a:ext uri="{FF2B5EF4-FFF2-40B4-BE49-F238E27FC236}">
                <a16:creationId xmlns:a16="http://schemas.microsoft.com/office/drawing/2014/main" id="{C373EE5E-FEED-8A22-A44F-AFD2B9ACC3B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ＭＳ Ｐゴシック" panose="020B0600070205080204" pitchFamily="34" charset="-128"/>
              </a:rPr>
              <a:t>For the moment, the search engine market has really coalesced around one dominant style (consistency has strong benefits – Jakob Nielsen.</a:t>
            </a:r>
          </a:p>
        </p:txBody>
      </p:sp>
      <p:sp>
        <p:nvSpPr>
          <p:cNvPr id="114692" name="Slide Number Placeholder 3">
            <a:extLst>
              <a:ext uri="{FF2B5EF4-FFF2-40B4-BE49-F238E27FC236}">
                <a16:creationId xmlns:a16="http://schemas.microsoft.com/office/drawing/2014/main" id="{F08A2B90-2B88-695F-31D2-B976776B340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D6C65556-13BA-4739-9600-BB60C4311710}" type="slidenum">
              <a:rPr kumimoji="0" lang="en-US" altLang="zh-TW">
                <a:latin typeface="Lucida Sans" panose="020B0602030504020204" pitchFamily="34" charset="0"/>
                <a:ea typeface="新細明體" panose="02020500000000000000" pitchFamily="18" charset="-120"/>
              </a:rPr>
              <a:pPr>
                <a:spcBef>
                  <a:spcPct val="0"/>
                </a:spcBef>
              </a:pPr>
              <a:t>52</a:t>
            </a:fld>
            <a:endParaRPr kumimoji="0" lang="en-US" altLang="zh-TW">
              <a:latin typeface="Lucida Sans" panose="020B0602030504020204" pitchFamily="34" charset="0"/>
              <a:ea typeface="新細明體" panose="02020500000000000000" pitchFamily="18" charset="-12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61F74BC6-81A9-66A7-7B7A-25D8079CE944}"/>
              </a:ext>
            </a:extLst>
          </p:cNvPr>
          <p:cNvSpPr>
            <a:spLocks noGrp="1" noRot="1" noChangeAspect="1" noChangeArrowheads="1" noTextEdit="1"/>
          </p:cNvSpPr>
          <p:nvPr>
            <p:ph type="sldImg"/>
          </p:nvPr>
        </p:nvSpPr>
        <p:spPr>
          <a:ln/>
        </p:spPr>
      </p:sp>
      <p:sp>
        <p:nvSpPr>
          <p:cNvPr id="116739" name="Rectangle 3">
            <a:extLst>
              <a:ext uri="{FF2B5EF4-FFF2-40B4-BE49-F238E27FC236}">
                <a16:creationId xmlns:a16="http://schemas.microsoft.com/office/drawing/2014/main" id="{83B4D99C-651E-9244-260B-C5970E2C41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47129C19-EFA9-97F8-DFBA-6A7C9938CB15}"/>
              </a:ext>
            </a:extLst>
          </p:cNvPr>
          <p:cNvSpPr txBox="1">
            <a:spLocks noChangeArrowheads="1"/>
          </p:cNvSpPr>
          <p:nvPr/>
        </p:nvSpPr>
        <p:spPr bwMode="auto">
          <a:xfrm>
            <a:off x="1084263" y="1981200"/>
            <a:ext cx="3013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cs typeface="Arial Unicode MS" charset="0"/>
              </a:defRPr>
            </a:lvl1pPr>
            <a:lvl2pPr marL="742950" indent="-285750" eaLnBrk="0" hangingPunct="0">
              <a:defRPr sz="2400">
                <a:solidFill>
                  <a:schemeClr val="tx1"/>
                </a:solidFill>
                <a:latin typeface="Lucida Sans" charset="0"/>
                <a:cs typeface="Arial Unicode MS" charset="0"/>
              </a:defRPr>
            </a:lvl2pPr>
            <a:lvl3pPr marL="1143000" indent="-228600" eaLnBrk="0" hangingPunct="0">
              <a:defRPr sz="2400">
                <a:solidFill>
                  <a:schemeClr val="tx1"/>
                </a:solidFill>
                <a:latin typeface="Lucida Sans" charset="0"/>
                <a:cs typeface="Arial Unicode MS" charset="0"/>
              </a:defRPr>
            </a:lvl3pPr>
            <a:lvl4pPr marL="1600200" indent="-228600" eaLnBrk="0" hangingPunct="0">
              <a:defRPr sz="2400">
                <a:solidFill>
                  <a:schemeClr val="tx1"/>
                </a:solidFill>
                <a:latin typeface="Lucida Sans" charset="0"/>
                <a:cs typeface="Arial Unicode MS" charset="0"/>
              </a:defRPr>
            </a:lvl4pPr>
            <a:lvl5pPr marL="2057400" indent="-228600" eaLnBrk="0" hangingPunct="0">
              <a:defRPr sz="2400">
                <a:solidFill>
                  <a:schemeClr val="tx1"/>
                </a:solidFill>
                <a:latin typeface="Lucida San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cs typeface="Arial Unicode MS" charset="0"/>
              </a:defRPr>
            </a:lvl9pPr>
          </a:lstStyle>
          <a:p>
            <a:pPr eaLnBrk="1" hangingPunct="1">
              <a:defRPr/>
            </a:pPr>
            <a:r>
              <a:rPr lang="en-US" altLang="zh-TW" sz="3600">
                <a:solidFill>
                  <a:srgbClr val="FBFCFF"/>
                </a:solidFill>
                <a:latin typeface="Calibri" charset="0"/>
              </a:rPr>
              <a:t>Introduction to</a:t>
            </a:r>
          </a:p>
        </p:txBody>
      </p:sp>
      <p:sp>
        <p:nvSpPr>
          <p:cNvPr id="4" name="Rectangle 10">
            <a:extLst>
              <a:ext uri="{FF2B5EF4-FFF2-40B4-BE49-F238E27FC236}">
                <a16:creationId xmlns:a16="http://schemas.microsoft.com/office/drawing/2014/main" id="{C444EA20-F2F9-062E-A53C-A9E6484AC581}"/>
              </a:ext>
            </a:extLst>
          </p:cNvPr>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dist="23000" dir="5400000" rotWithShape="0">
              <a:srgbClr val="808080">
                <a:alpha val="34998"/>
              </a:srgbClr>
            </a:outerShdw>
          </a:effectLst>
        </p:spPr>
        <p:txBody>
          <a:bodyPr anchor="ctr"/>
          <a:lstStyle>
            <a:lvl1pPr eaLnBrk="0" hangingPunct="0">
              <a:defRPr sz="2400">
                <a:solidFill>
                  <a:schemeClr val="tx1"/>
                </a:solidFill>
                <a:latin typeface="Lucida Sans" charset="0"/>
                <a:cs typeface="Arial Unicode MS" charset="0"/>
              </a:defRPr>
            </a:lvl1pPr>
            <a:lvl2pPr marL="742950" indent="-285750" eaLnBrk="0" hangingPunct="0">
              <a:defRPr sz="2400">
                <a:solidFill>
                  <a:schemeClr val="tx1"/>
                </a:solidFill>
                <a:latin typeface="Lucida Sans" charset="0"/>
                <a:cs typeface="Arial Unicode MS" charset="0"/>
              </a:defRPr>
            </a:lvl2pPr>
            <a:lvl3pPr marL="1143000" indent="-228600" eaLnBrk="0" hangingPunct="0">
              <a:defRPr sz="2400">
                <a:solidFill>
                  <a:schemeClr val="tx1"/>
                </a:solidFill>
                <a:latin typeface="Lucida Sans" charset="0"/>
                <a:cs typeface="Arial Unicode MS" charset="0"/>
              </a:defRPr>
            </a:lvl3pPr>
            <a:lvl4pPr marL="1600200" indent="-228600" eaLnBrk="0" hangingPunct="0">
              <a:defRPr sz="2400">
                <a:solidFill>
                  <a:schemeClr val="tx1"/>
                </a:solidFill>
                <a:latin typeface="Lucida Sans" charset="0"/>
                <a:cs typeface="Arial Unicode MS" charset="0"/>
              </a:defRPr>
            </a:lvl4pPr>
            <a:lvl5pPr marL="2057400" indent="-228600" eaLnBrk="0" hangingPunct="0">
              <a:defRPr sz="2400">
                <a:solidFill>
                  <a:schemeClr val="tx1"/>
                </a:solidFill>
                <a:latin typeface="Lucida San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cs typeface="Arial Unicode MS" charset="0"/>
              </a:defRPr>
            </a:lvl9pPr>
          </a:lstStyle>
          <a:p>
            <a:pPr algn="ctr" eaLnBrk="1" hangingPunct="1">
              <a:defRPr/>
            </a:pPr>
            <a:endParaRPr lang="zh-TW" altLang="zh-TW">
              <a:solidFill>
                <a:srgbClr val="FFFFFF"/>
              </a:solidFill>
              <a:latin typeface="Calibri" charset="0"/>
            </a:endParaRPr>
          </a:p>
        </p:txBody>
      </p:sp>
      <p:sp>
        <p:nvSpPr>
          <p:cNvPr id="5" name="Rectangle 11">
            <a:extLst>
              <a:ext uri="{FF2B5EF4-FFF2-40B4-BE49-F238E27FC236}">
                <a16:creationId xmlns:a16="http://schemas.microsoft.com/office/drawing/2014/main" id="{B5DF2A77-31A4-70D6-F160-234B2620B332}"/>
              </a:ext>
            </a:extLst>
          </p:cNvPr>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cs typeface="Arial Unicode MS" charset="0"/>
              </a:defRPr>
            </a:lvl1pPr>
            <a:lvl2pPr marL="742950" indent="-285750" eaLnBrk="0" hangingPunct="0">
              <a:defRPr sz="2400">
                <a:solidFill>
                  <a:schemeClr val="tx1"/>
                </a:solidFill>
                <a:latin typeface="Lucida Sans" charset="0"/>
                <a:cs typeface="Arial Unicode MS" charset="0"/>
              </a:defRPr>
            </a:lvl2pPr>
            <a:lvl3pPr marL="1143000" indent="-228600" eaLnBrk="0" hangingPunct="0">
              <a:defRPr sz="2400">
                <a:solidFill>
                  <a:schemeClr val="tx1"/>
                </a:solidFill>
                <a:latin typeface="Lucida Sans" charset="0"/>
                <a:cs typeface="Arial Unicode MS" charset="0"/>
              </a:defRPr>
            </a:lvl3pPr>
            <a:lvl4pPr marL="1600200" indent="-228600" eaLnBrk="0" hangingPunct="0">
              <a:defRPr sz="2400">
                <a:solidFill>
                  <a:schemeClr val="tx1"/>
                </a:solidFill>
                <a:latin typeface="Lucida Sans" charset="0"/>
                <a:cs typeface="Arial Unicode MS" charset="0"/>
              </a:defRPr>
            </a:lvl4pPr>
            <a:lvl5pPr marL="2057400" indent="-228600" eaLnBrk="0" hangingPunct="0">
              <a:defRPr sz="2400">
                <a:solidFill>
                  <a:schemeClr val="tx1"/>
                </a:solidFill>
                <a:latin typeface="Lucida San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cs typeface="Arial Unicode MS" charset="0"/>
              </a:defRPr>
            </a:lvl9pPr>
          </a:lstStyle>
          <a:p>
            <a:pPr eaLnBrk="1" hangingPunct="1">
              <a:defRPr/>
            </a:pPr>
            <a:r>
              <a:rPr lang="en-US" altLang="zh-TW" sz="4800" b="1">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Date Placeholder 3">
            <a:extLst>
              <a:ext uri="{FF2B5EF4-FFF2-40B4-BE49-F238E27FC236}">
                <a16:creationId xmlns:a16="http://schemas.microsoft.com/office/drawing/2014/main" id="{4DD88D6C-D653-B363-AEEA-DF48317F7663}"/>
              </a:ext>
            </a:extLst>
          </p:cNvPr>
          <p:cNvSpPr>
            <a:spLocks noGrp="1"/>
          </p:cNvSpPr>
          <p:nvPr>
            <p:ph type="dt" sz="half" idx="10"/>
          </p:nvPr>
        </p:nvSpPr>
        <p:spPr/>
        <p:txBody>
          <a:bodyPr/>
          <a:lstStyle>
            <a:lvl1pPr>
              <a:defRPr>
                <a:solidFill>
                  <a:srgbClr val="437085"/>
                </a:solidFill>
              </a:defRPr>
            </a:lvl1pPr>
          </a:lstStyle>
          <a:p>
            <a:pPr>
              <a:defRPr/>
            </a:pPr>
            <a:endParaRPr lang="zh-TW" altLang="zh-TW"/>
          </a:p>
        </p:txBody>
      </p:sp>
      <p:sp>
        <p:nvSpPr>
          <p:cNvPr id="7" name="Footer Placeholder 4">
            <a:extLst>
              <a:ext uri="{FF2B5EF4-FFF2-40B4-BE49-F238E27FC236}">
                <a16:creationId xmlns:a16="http://schemas.microsoft.com/office/drawing/2014/main" id="{C7309B5E-B353-0C39-EBF9-F56A7210BD15}"/>
              </a:ext>
            </a:extLst>
          </p:cNvPr>
          <p:cNvSpPr>
            <a:spLocks noGrp="1"/>
          </p:cNvSpPr>
          <p:nvPr>
            <p:ph type="ftr" sz="quarter" idx="11"/>
          </p:nvPr>
        </p:nvSpPr>
        <p:spPr/>
        <p:txBody>
          <a:bodyPr/>
          <a:lstStyle>
            <a:lvl1pPr>
              <a:defRPr>
                <a:solidFill>
                  <a:srgbClr val="437085"/>
                </a:solidFill>
              </a:defRPr>
            </a:lvl1pPr>
          </a:lstStyle>
          <a:p>
            <a:pPr>
              <a:defRPr/>
            </a:pPr>
            <a:endParaRPr lang="zh-TW" altLang="zh-TW"/>
          </a:p>
        </p:txBody>
      </p:sp>
      <p:sp>
        <p:nvSpPr>
          <p:cNvPr id="8" name="Slide Number Placeholder 5">
            <a:extLst>
              <a:ext uri="{FF2B5EF4-FFF2-40B4-BE49-F238E27FC236}">
                <a16:creationId xmlns:a16="http://schemas.microsoft.com/office/drawing/2014/main" id="{0F51C06C-04AA-D61B-0205-7E16B0B600C5}"/>
              </a:ext>
            </a:extLst>
          </p:cNvPr>
          <p:cNvSpPr>
            <a:spLocks noGrp="1"/>
          </p:cNvSpPr>
          <p:nvPr>
            <p:ph type="sldNum" sz="quarter" idx="12"/>
          </p:nvPr>
        </p:nvSpPr>
        <p:spPr/>
        <p:txBody>
          <a:bodyPr/>
          <a:lstStyle>
            <a:lvl1pPr>
              <a:defRPr>
                <a:solidFill>
                  <a:srgbClr val="437085"/>
                </a:solidFill>
              </a:defRPr>
            </a:lvl1pPr>
          </a:lstStyle>
          <a:p>
            <a:fld id="{ECF931EB-A176-4E66-B085-B62E4D440B5F}" type="slidenum">
              <a:rPr lang="en-US" altLang="zh-TW"/>
              <a:pPr/>
              <a:t>‹#›</a:t>
            </a:fld>
            <a:endParaRPr lang="en-US" altLang="zh-TW"/>
          </a:p>
        </p:txBody>
      </p:sp>
    </p:spTree>
    <p:extLst>
      <p:ext uri="{BB962C8B-B14F-4D97-AF65-F5344CB8AC3E}">
        <p14:creationId xmlns:p14="http://schemas.microsoft.com/office/powerpoint/2010/main" val="153443809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9">
            <a:extLst>
              <a:ext uri="{FF2B5EF4-FFF2-40B4-BE49-F238E27FC236}">
                <a16:creationId xmlns:a16="http://schemas.microsoft.com/office/drawing/2014/main" id="{1D7FAE9C-14CF-C8CE-D2B7-9EB7B7ACEFAF}"/>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4B0055D6-C160-ADC9-9FD3-AA56438A5550}"/>
              </a:ext>
            </a:extLst>
          </p:cNvPr>
          <p:cNvSpPr>
            <a:spLocks noGrp="1"/>
          </p:cNvSpPr>
          <p:nvPr>
            <p:ph type="dt" sz="half" idx="10"/>
          </p:nvPr>
        </p:nvSpPr>
        <p:spPr/>
        <p:txBody>
          <a:bodyPr/>
          <a:lstStyle>
            <a:lvl1pPr>
              <a:defRPr/>
            </a:lvl1pPr>
          </a:lstStyle>
          <a:p>
            <a:pPr>
              <a:defRPr/>
            </a:pPr>
            <a:endParaRPr lang="zh-TW" altLang="zh-TW"/>
          </a:p>
        </p:txBody>
      </p:sp>
      <p:sp>
        <p:nvSpPr>
          <p:cNvPr id="6" name="Footer Placeholder 4">
            <a:extLst>
              <a:ext uri="{FF2B5EF4-FFF2-40B4-BE49-F238E27FC236}">
                <a16:creationId xmlns:a16="http://schemas.microsoft.com/office/drawing/2014/main" id="{9200F203-8634-DEDC-D0BC-2C3D912E7B20}"/>
              </a:ext>
            </a:extLst>
          </p:cNvPr>
          <p:cNvSpPr>
            <a:spLocks noGrp="1"/>
          </p:cNvSpPr>
          <p:nvPr>
            <p:ph type="ftr" sz="quarter" idx="11"/>
          </p:nvPr>
        </p:nvSpPr>
        <p:spPr/>
        <p:txBody>
          <a:bodyPr/>
          <a:lstStyle>
            <a:lvl1pPr>
              <a:defRPr/>
            </a:lvl1pPr>
          </a:lstStyle>
          <a:p>
            <a:pPr>
              <a:defRPr/>
            </a:pPr>
            <a:endParaRPr lang="zh-TW" altLang="zh-TW"/>
          </a:p>
        </p:txBody>
      </p:sp>
      <p:sp>
        <p:nvSpPr>
          <p:cNvPr id="7" name="Slide Number Placeholder 5">
            <a:extLst>
              <a:ext uri="{FF2B5EF4-FFF2-40B4-BE49-F238E27FC236}">
                <a16:creationId xmlns:a16="http://schemas.microsoft.com/office/drawing/2014/main" id="{985547F7-7553-9EA1-6F9D-1FD1333CC374}"/>
              </a:ext>
            </a:extLst>
          </p:cNvPr>
          <p:cNvSpPr>
            <a:spLocks noGrp="1"/>
          </p:cNvSpPr>
          <p:nvPr>
            <p:ph type="sldNum" sz="quarter" idx="12"/>
          </p:nvPr>
        </p:nvSpPr>
        <p:spPr/>
        <p:txBody>
          <a:bodyPr/>
          <a:lstStyle>
            <a:lvl1pPr>
              <a:defRPr/>
            </a:lvl1pPr>
          </a:lstStyle>
          <a:p>
            <a:fld id="{D5C98EE8-802D-4D77-9501-364AB8BD6334}" type="slidenum">
              <a:rPr lang="en-US" altLang="zh-TW"/>
              <a:pPr/>
              <a:t>‹#›</a:t>
            </a:fld>
            <a:endParaRPr lang="en-US" altLang="zh-TW"/>
          </a:p>
        </p:txBody>
      </p:sp>
    </p:spTree>
    <p:extLst>
      <p:ext uri="{BB962C8B-B14F-4D97-AF65-F5344CB8AC3E}">
        <p14:creationId xmlns:p14="http://schemas.microsoft.com/office/powerpoint/2010/main" val="400831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08DDD3-E164-C1E9-3FFC-B4F61E1E5A43}"/>
              </a:ext>
            </a:extLst>
          </p:cNvPr>
          <p:cNvSpPr>
            <a:spLocks noGrp="1"/>
          </p:cNvSpPr>
          <p:nvPr>
            <p:ph type="dt" sz="half" idx="10"/>
          </p:nvPr>
        </p:nvSpPr>
        <p:spPr/>
        <p:txBody>
          <a:bodyPr/>
          <a:lstStyle>
            <a:lvl1pPr>
              <a:defRPr/>
            </a:lvl1pPr>
          </a:lstStyle>
          <a:p>
            <a:pPr>
              <a:defRPr/>
            </a:pPr>
            <a:endParaRPr lang="zh-TW" altLang="zh-TW"/>
          </a:p>
        </p:txBody>
      </p:sp>
      <p:sp>
        <p:nvSpPr>
          <p:cNvPr id="5" name="Footer Placeholder 4">
            <a:extLst>
              <a:ext uri="{FF2B5EF4-FFF2-40B4-BE49-F238E27FC236}">
                <a16:creationId xmlns:a16="http://schemas.microsoft.com/office/drawing/2014/main" id="{C9DC9DA2-CA9D-EDA5-2CA3-BC3D573E1C74}"/>
              </a:ext>
            </a:extLst>
          </p:cNvPr>
          <p:cNvSpPr>
            <a:spLocks noGrp="1"/>
          </p:cNvSpPr>
          <p:nvPr>
            <p:ph type="ftr" sz="quarter" idx="11"/>
          </p:nvPr>
        </p:nvSpPr>
        <p:spPr/>
        <p:txBody>
          <a:bodyPr/>
          <a:lstStyle>
            <a:lvl1pPr>
              <a:defRPr/>
            </a:lvl1pPr>
          </a:lstStyle>
          <a:p>
            <a:pPr>
              <a:defRPr/>
            </a:pPr>
            <a:endParaRPr lang="zh-TW" altLang="zh-TW"/>
          </a:p>
        </p:txBody>
      </p:sp>
      <p:sp>
        <p:nvSpPr>
          <p:cNvPr id="6" name="Slide Number Placeholder 5">
            <a:extLst>
              <a:ext uri="{FF2B5EF4-FFF2-40B4-BE49-F238E27FC236}">
                <a16:creationId xmlns:a16="http://schemas.microsoft.com/office/drawing/2014/main" id="{5D68A613-9119-2119-76F4-FEB24690102B}"/>
              </a:ext>
            </a:extLst>
          </p:cNvPr>
          <p:cNvSpPr>
            <a:spLocks noGrp="1"/>
          </p:cNvSpPr>
          <p:nvPr>
            <p:ph type="sldNum" sz="quarter" idx="12"/>
          </p:nvPr>
        </p:nvSpPr>
        <p:spPr/>
        <p:txBody>
          <a:bodyPr/>
          <a:lstStyle>
            <a:lvl1pPr>
              <a:defRPr/>
            </a:lvl1pPr>
          </a:lstStyle>
          <a:p>
            <a:fld id="{E3E93BFF-1C05-4EA6-BE7C-30AB2E119DF0}" type="slidenum">
              <a:rPr lang="en-US" altLang="zh-TW"/>
              <a:pPr/>
              <a:t>‹#›</a:t>
            </a:fld>
            <a:endParaRPr lang="en-US" altLang="zh-TW"/>
          </a:p>
        </p:txBody>
      </p:sp>
    </p:spTree>
    <p:extLst>
      <p:ext uri="{BB962C8B-B14F-4D97-AF65-F5344CB8AC3E}">
        <p14:creationId xmlns:p14="http://schemas.microsoft.com/office/powerpoint/2010/main" val="70782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9">
            <a:extLst>
              <a:ext uri="{FF2B5EF4-FFF2-40B4-BE49-F238E27FC236}">
                <a16:creationId xmlns:a16="http://schemas.microsoft.com/office/drawing/2014/main" id="{C925411B-933B-B407-0B78-3E744D41D4C4}"/>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AD78A3B1-FB25-DE93-A453-B284C4122780}"/>
              </a:ext>
            </a:extLst>
          </p:cNvPr>
          <p:cNvSpPr>
            <a:spLocks noGrp="1"/>
          </p:cNvSpPr>
          <p:nvPr>
            <p:ph type="dt" sz="half" idx="10"/>
          </p:nvPr>
        </p:nvSpPr>
        <p:spPr/>
        <p:txBody>
          <a:bodyPr/>
          <a:lstStyle>
            <a:lvl1pPr>
              <a:defRPr/>
            </a:lvl1pPr>
          </a:lstStyle>
          <a:p>
            <a:pPr>
              <a:defRPr/>
            </a:pPr>
            <a:endParaRPr lang="zh-TW" altLang="zh-TW"/>
          </a:p>
        </p:txBody>
      </p:sp>
      <p:sp>
        <p:nvSpPr>
          <p:cNvPr id="7" name="Footer Placeholder 5">
            <a:extLst>
              <a:ext uri="{FF2B5EF4-FFF2-40B4-BE49-F238E27FC236}">
                <a16:creationId xmlns:a16="http://schemas.microsoft.com/office/drawing/2014/main" id="{AFF354C3-99A9-CC3F-1FB0-2C033640CD1C}"/>
              </a:ext>
            </a:extLst>
          </p:cNvPr>
          <p:cNvSpPr>
            <a:spLocks noGrp="1"/>
          </p:cNvSpPr>
          <p:nvPr>
            <p:ph type="ftr" sz="quarter" idx="11"/>
          </p:nvPr>
        </p:nvSpPr>
        <p:spPr/>
        <p:txBody>
          <a:bodyPr/>
          <a:lstStyle>
            <a:lvl1pPr>
              <a:defRPr/>
            </a:lvl1pPr>
          </a:lstStyle>
          <a:p>
            <a:pPr>
              <a:defRPr/>
            </a:pPr>
            <a:endParaRPr lang="zh-TW" altLang="zh-TW"/>
          </a:p>
        </p:txBody>
      </p:sp>
      <p:sp>
        <p:nvSpPr>
          <p:cNvPr id="8" name="Slide Number Placeholder 6">
            <a:extLst>
              <a:ext uri="{FF2B5EF4-FFF2-40B4-BE49-F238E27FC236}">
                <a16:creationId xmlns:a16="http://schemas.microsoft.com/office/drawing/2014/main" id="{F8592E48-EFF6-3283-4014-B2CE75976389}"/>
              </a:ext>
            </a:extLst>
          </p:cNvPr>
          <p:cNvSpPr>
            <a:spLocks noGrp="1"/>
          </p:cNvSpPr>
          <p:nvPr>
            <p:ph type="sldNum" sz="quarter" idx="12"/>
          </p:nvPr>
        </p:nvSpPr>
        <p:spPr/>
        <p:txBody>
          <a:bodyPr/>
          <a:lstStyle>
            <a:lvl1pPr>
              <a:defRPr/>
            </a:lvl1pPr>
          </a:lstStyle>
          <a:p>
            <a:fld id="{E1F9A63E-7A39-4C91-82B8-5220EC741BC1}" type="slidenum">
              <a:rPr lang="en-US" altLang="zh-TW"/>
              <a:pPr/>
              <a:t>‹#›</a:t>
            </a:fld>
            <a:endParaRPr lang="en-US" altLang="zh-TW"/>
          </a:p>
        </p:txBody>
      </p:sp>
    </p:spTree>
    <p:extLst>
      <p:ext uri="{BB962C8B-B14F-4D97-AF65-F5344CB8AC3E}">
        <p14:creationId xmlns:p14="http://schemas.microsoft.com/office/powerpoint/2010/main" val="465723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9">
            <a:extLst>
              <a:ext uri="{FF2B5EF4-FFF2-40B4-BE49-F238E27FC236}">
                <a16:creationId xmlns:a16="http://schemas.microsoft.com/office/drawing/2014/main" id="{CD5C9CD1-62EF-9597-9A4D-D63CB3EA2181}"/>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CE863121-B47D-FB64-0F68-AE9ED7003A23}"/>
              </a:ext>
            </a:extLst>
          </p:cNvPr>
          <p:cNvSpPr>
            <a:spLocks noGrp="1"/>
          </p:cNvSpPr>
          <p:nvPr>
            <p:ph type="dt" sz="half" idx="10"/>
          </p:nvPr>
        </p:nvSpPr>
        <p:spPr/>
        <p:txBody>
          <a:bodyPr/>
          <a:lstStyle>
            <a:lvl1pPr>
              <a:defRPr/>
            </a:lvl1pPr>
          </a:lstStyle>
          <a:p>
            <a:pPr>
              <a:defRPr/>
            </a:pPr>
            <a:endParaRPr lang="zh-TW" altLang="zh-TW"/>
          </a:p>
        </p:txBody>
      </p:sp>
      <p:sp>
        <p:nvSpPr>
          <p:cNvPr id="9" name="Footer Placeholder 7">
            <a:extLst>
              <a:ext uri="{FF2B5EF4-FFF2-40B4-BE49-F238E27FC236}">
                <a16:creationId xmlns:a16="http://schemas.microsoft.com/office/drawing/2014/main" id="{BF81D99E-3458-D7C9-43D6-DB2E71BBA599}"/>
              </a:ext>
            </a:extLst>
          </p:cNvPr>
          <p:cNvSpPr>
            <a:spLocks noGrp="1"/>
          </p:cNvSpPr>
          <p:nvPr>
            <p:ph type="ftr" sz="quarter" idx="11"/>
          </p:nvPr>
        </p:nvSpPr>
        <p:spPr/>
        <p:txBody>
          <a:bodyPr/>
          <a:lstStyle>
            <a:lvl1pPr>
              <a:defRPr/>
            </a:lvl1pPr>
          </a:lstStyle>
          <a:p>
            <a:pPr>
              <a:defRPr/>
            </a:pPr>
            <a:endParaRPr lang="zh-TW" altLang="zh-TW"/>
          </a:p>
        </p:txBody>
      </p:sp>
      <p:sp>
        <p:nvSpPr>
          <p:cNvPr id="10" name="Slide Number Placeholder 8">
            <a:extLst>
              <a:ext uri="{FF2B5EF4-FFF2-40B4-BE49-F238E27FC236}">
                <a16:creationId xmlns:a16="http://schemas.microsoft.com/office/drawing/2014/main" id="{C4768D36-5232-9445-5914-490F5A520F1C}"/>
              </a:ext>
            </a:extLst>
          </p:cNvPr>
          <p:cNvSpPr>
            <a:spLocks noGrp="1"/>
          </p:cNvSpPr>
          <p:nvPr>
            <p:ph type="sldNum" sz="quarter" idx="12"/>
          </p:nvPr>
        </p:nvSpPr>
        <p:spPr/>
        <p:txBody>
          <a:bodyPr/>
          <a:lstStyle>
            <a:lvl1pPr>
              <a:defRPr/>
            </a:lvl1pPr>
          </a:lstStyle>
          <a:p>
            <a:fld id="{EDE376DE-AC19-4C8D-B435-0B61E0F53A92}" type="slidenum">
              <a:rPr lang="en-US" altLang="zh-TW"/>
              <a:pPr/>
              <a:t>‹#›</a:t>
            </a:fld>
            <a:endParaRPr lang="en-US" altLang="zh-TW"/>
          </a:p>
        </p:txBody>
      </p:sp>
    </p:spTree>
    <p:extLst>
      <p:ext uri="{BB962C8B-B14F-4D97-AF65-F5344CB8AC3E}">
        <p14:creationId xmlns:p14="http://schemas.microsoft.com/office/powerpoint/2010/main" val="894615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9">
            <a:extLst>
              <a:ext uri="{FF2B5EF4-FFF2-40B4-BE49-F238E27FC236}">
                <a16:creationId xmlns:a16="http://schemas.microsoft.com/office/drawing/2014/main" id="{C271DDC6-9934-7AB1-66D3-55ABA8963BDB}"/>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47361716-5510-5D31-EB28-DB7E37E21931}"/>
              </a:ext>
            </a:extLst>
          </p:cNvPr>
          <p:cNvSpPr>
            <a:spLocks noGrp="1"/>
          </p:cNvSpPr>
          <p:nvPr>
            <p:ph type="dt" sz="half" idx="10"/>
          </p:nvPr>
        </p:nvSpPr>
        <p:spPr/>
        <p:txBody>
          <a:bodyPr/>
          <a:lstStyle>
            <a:lvl1pPr>
              <a:defRPr/>
            </a:lvl1pPr>
          </a:lstStyle>
          <a:p>
            <a:pPr>
              <a:defRPr/>
            </a:pPr>
            <a:endParaRPr lang="zh-TW" altLang="zh-TW"/>
          </a:p>
        </p:txBody>
      </p:sp>
      <p:sp>
        <p:nvSpPr>
          <p:cNvPr id="5" name="Footer Placeholder 3">
            <a:extLst>
              <a:ext uri="{FF2B5EF4-FFF2-40B4-BE49-F238E27FC236}">
                <a16:creationId xmlns:a16="http://schemas.microsoft.com/office/drawing/2014/main" id="{3D36F8B7-273B-C6B6-36B8-313E82BB9AE4}"/>
              </a:ext>
            </a:extLst>
          </p:cNvPr>
          <p:cNvSpPr>
            <a:spLocks noGrp="1"/>
          </p:cNvSpPr>
          <p:nvPr>
            <p:ph type="ftr" sz="quarter" idx="11"/>
          </p:nvPr>
        </p:nvSpPr>
        <p:spPr/>
        <p:txBody>
          <a:bodyPr/>
          <a:lstStyle>
            <a:lvl1pPr>
              <a:defRPr/>
            </a:lvl1pPr>
          </a:lstStyle>
          <a:p>
            <a:pPr>
              <a:defRPr/>
            </a:pPr>
            <a:endParaRPr lang="zh-TW" altLang="zh-TW"/>
          </a:p>
        </p:txBody>
      </p:sp>
      <p:sp>
        <p:nvSpPr>
          <p:cNvPr id="6" name="Slide Number Placeholder 4">
            <a:extLst>
              <a:ext uri="{FF2B5EF4-FFF2-40B4-BE49-F238E27FC236}">
                <a16:creationId xmlns:a16="http://schemas.microsoft.com/office/drawing/2014/main" id="{C0208175-ECD4-CEF6-BF55-37C64A4579C4}"/>
              </a:ext>
            </a:extLst>
          </p:cNvPr>
          <p:cNvSpPr>
            <a:spLocks noGrp="1"/>
          </p:cNvSpPr>
          <p:nvPr>
            <p:ph type="sldNum" sz="quarter" idx="12"/>
          </p:nvPr>
        </p:nvSpPr>
        <p:spPr/>
        <p:txBody>
          <a:bodyPr/>
          <a:lstStyle>
            <a:lvl1pPr>
              <a:defRPr/>
            </a:lvl1pPr>
          </a:lstStyle>
          <a:p>
            <a:fld id="{B4AA3379-88A4-4ACB-8E84-F7A755AE734E}" type="slidenum">
              <a:rPr lang="en-US" altLang="zh-TW"/>
              <a:pPr/>
              <a:t>‹#›</a:t>
            </a:fld>
            <a:endParaRPr lang="en-US" altLang="zh-TW"/>
          </a:p>
        </p:txBody>
      </p:sp>
    </p:spTree>
    <p:extLst>
      <p:ext uri="{BB962C8B-B14F-4D97-AF65-F5344CB8AC3E}">
        <p14:creationId xmlns:p14="http://schemas.microsoft.com/office/powerpoint/2010/main" val="2735238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6A5464B-6BEC-53E9-F995-C9D1C9028AD8}"/>
              </a:ext>
            </a:extLst>
          </p:cNvPr>
          <p:cNvSpPr>
            <a:spLocks noGrp="1"/>
          </p:cNvSpPr>
          <p:nvPr>
            <p:ph type="dt" sz="half" idx="10"/>
          </p:nvPr>
        </p:nvSpPr>
        <p:spPr/>
        <p:txBody>
          <a:bodyPr/>
          <a:lstStyle>
            <a:lvl1pPr>
              <a:defRPr/>
            </a:lvl1pPr>
          </a:lstStyle>
          <a:p>
            <a:pPr>
              <a:defRPr/>
            </a:pPr>
            <a:endParaRPr lang="zh-TW" altLang="zh-TW"/>
          </a:p>
        </p:txBody>
      </p:sp>
      <p:sp>
        <p:nvSpPr>
          <p:cNvPr id="3" name="Footer Placeholder 4">
            <a:extLst>
              <a:ext uri="{FF2B5EF4-FFF2-40B4-BE49-F238E27FC236}">
                <a16:creationId xmlns:a16="http://schemas.microsoft.com/office/drawing/2014/main" id="{38229ED8-2A54-DD68-282D-03ECF9812778}"/>
              </a:ext>
            </a:extLst>
          </p:cNvPr>
          <p:cNvSpPr>
            <a:spLocks noGrp="1"/>
          </p:cNvSpPr>
          <p:nvPr>
            <p:ph type="ftr" sz="quarter" idx="11"/>
          </p:nvPr>
        </p:nvSpPr>
        <p:spPr/>
        <p:txBody>
          <a:bodyPr/>
          <a:lstStyle>
            <a:lvl1pPr>
              <a:defRPr/>
            </a:lvl1pPr>
          </a:lstStyle>
          <a:p>
            <a:pPr>
              <a:defRPr/>
            </a:pPr>
            <a:endParaRPr lang="zh-TW" altLang="zh-TW"/>
          </a:p>
        </p:txBody>
      </p:sp>
      <p:sp>
        <p:nvSpPr>
          <p:cNvPr id="4" name="Slide Number Placeholder 5">
            <a:extLst>
              <a:ext uri="{FF2B5EF4-FFF2-40B4-BE49-F238E27FC236}">
                <a16:creationId xmlns:a16="http://schemas.microsoft.com/office/drawing/2014/main" id="{B28CB521-105C-073D-4BEB-CC4A5A4EA2D8}"/>
              </a:ext>
            </a:extLst>
          </p:cNvPr>
          <p:cNvSpPr>
            <a:spLocks noGrp="1"/>
          </p:cNvSpPr>
          <p:nvPr>
            <p:ph type="sldNum" sz="quarter" idx="12"/>
          </p:nvPr>
        </p:nvSpPr>
        <p:spPr/>
        <p:txBody>
          <a:bodyPr/>
          <a:lstStyle>
            <a:lvl1pPr>
              <a:defRPr/>
            </a:lvl1pPr>
          </a:lstStyle>
          <a:p>
            <a:fld id="{EE233FA6-1741-4A40-B17F-F4886A6756AB}" type="slidenum">
              <a:rPr lang="en-US" altLang="zh-TW"/>
              <a:pPr/>
              <a:t>‹#›</a:t>
            </a:fld>
            <a:endParaRPr lang="en-US" altLang="zh-TW"/>
          </a:p>
        </p:txBody>
      </p:sp>
    </p:spTree>
    <p:extLst>
      <p:ext uri="{BB962C8B-B14F-4D97-AF65-F5344CB8AC3E}">
        <p14:creationId xmlns:p14="http://schemas.microsoft.com/office/powerpoint/2010/main" val="2721997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6602DCC-324E-AC4E-A8CA-E18AE068F470}"/>
              </a:ext>
            </a:extLst>
          </p:cNvPr>
          <p:cNvSpPr>
            <a:spLocks noGrp="1"/>
          </p:cNvSpPr>
          <p:nvPr>
            <p:ph type="dt" sz="half" idx="10"/>
          </p:nvPr>
        </p:nvSpPr>
        <p:spPr/>
        <p:txBody>
          <a:bodyPr/>
          <a:lstStyle>
            <a:lvl1pPr>
              <a:defRPr/>
            </a:lvl1pPr>
          </a:lstStyle>
          <a:p>
            <a:pPr>
              <a:defRPr/>
            </a:pPr>
            <a:endParaRPr lang="zh-TW" altLang="zh-TW"/>
          </a:p>
        </p:txBody>
      </p:sp>
      <p:sp>
        <p:nvSpPr>
          <p:cNvPr id="6" name="Footer Placeholder 4">
            <a:extLst>
              <a:ext uri="{FF2B5EF4-FFF2-40B4-BE49-F238E27FC236}">
                <a16:creationId xmlns:a16="http://schemas.microsoft.com/office/drawing/2014/main" id="{A42870F9-041C-1291-291D-A1B931AFF2F3}"/>
              </a:ext>
            </a:extLst>
          </p:cNvPr>
          <p:cNvSpPr>
            <a:spLocks noGrp="1"/>
          </p:cNvSpPr>
          <p:nvPr>
            <p:ph type="ftr" sz="quarter" idx="11"/>
          </p:nvPr>
        </p:nvSpPr>
        <p:spPr/>
        <p:txBody>
          <a:bodyPr/>
          <a:lstStyle>
            <a:lvl1pPr>
              <a:defRPr/>
            </a:lvl1pPr>
          </a:lstStyle>
          <a:p>
            <a:pPr>
              <a:defRPr/>
            </a:pPr>
            <a:endParaRPr lang="zh-TW" altLang="zh-TW"/>
          </a:p>
        </p:txBody>
      </p:sp>
      <p:sp>
        <p:nvSpPr>
          <p:cNvPr id="7" name="Slide Number Placeholder 5">
            <a:extLst>
              <a:ext uri="{FF2B5EF4-FFF2-40B4-BE49-F238E27FC236}">
                <a16:creationId xmlns:a16="http://schemas.microsoft.com/office/drawing/2014/main" id="{893FBB4D-E627-0058-401B-6BDBD5A98CAF}"/>
              </a:ext>
            </a:extLst>
          </p:cNvPr>
          <p:cNvSpPr>
            <a:spLocks noGrp="1"/>
          </p:cNvSpPr>
          <p:nvPr>
            <p:ph type="sldNum" sz="quarter" idx="12"/>
          </p:nvPr>
        </p:nvSpPr>
        <p:spPr/>
        <p:txBody>
          <a:bodyPr/>
          <a:lstStyle>
            <a:lvl1pPr>
              <a:defRPr/>
            </a:lvl1pPr>
          </a:lstStyle>
          <a:p>
            <a:fld id="{1CFCDD40-2C06-45AF-A541-B98D0B8BDA5A}" type="slidenum">
              <a:rPr lang="en-US" altLang="zh-TW"/>
              <a:pPr/>
              <a:t>‹#›</a:t>
            </a:fld>
            <a:endParaRPr lang="en-US" altLang="zh-TW"/>
          </a:p>
        </p:txBody>
      </p:sp>
    </p:spTree>
    <p:extLst>
      <p:ext uri="{BB962C8B-B14F-4D97-AF65-F5344CB8AC3E}">
        <p14:creationId xmlns:p14="http://schemas.microsoft.com/office/powerpoint/2010/main" val="680348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FCB1B39-4F6B-89A8-B935-7AC9F49F59B0}"/>
              </a:ext>
            </a:extLst>
          </p:cNvPr>
          <p:cNvSpPr>
            <a:spLocks noGrp="1"/>
          </p:cNvSpPr>
          <p:nvPr>
            <p:ph type="dt" sz="half" idx="10"/>
          </p:nvPr>
        </p:nvSpPr>
        <p:spPr/>
        <p:txBody>
          <a:bodyPr/>
          <a:lstStyle>
            <a:lvl1pPr>
              <a:defRPr/>
            </a:lvl1pPr>
          </a:lstStyle>
          <a:p>
            <a:pPr>
              <a:defRPr/>
            </a:pPr>
            <a:endParaRPr lang="zh-TW" altLang="zh-TW"/>
          </a:p>
        </p:txBody>
      </p:sp>
      <p:sp>
        <p:nvSpPr>
          <p:cNvPr id="6" name="Footer Placeholder 4">
            <a:extLst>
              <a:ext uri="{FF2B5EF4-FFF2-40B4-BE49-F238E27FC236}">
                <a16:creationId xmlns:a16="http://schemas.microsoft.com/office/drawing/2014/main" id="{BC1F67AE-CD77-36EB-0FA0-77E57DC6FE76}"/>
              </a:ext>
            </a:extLst>
          </p:cNvPr>
          <p:cNvSpPr>
            <a:spLocks noGrp="1"/>
          </p:cNvSpPr>
          <p:nvPr>
            <p:ph type="ftr" sz="quarter" idx="11"/>
          </p:nvPr>
        </p:nvSpPr>
        <p:spPr/>
        <p:txBody>
          <a:bodyPr/>
          <a:lstStyle>
            <a:lvl1pPr>
              <a:defRPr/>
            </a:lvl1pPr>
          </a:lstStyle>
          <a:p>
            <a:pPr>
              <a:defRPr/>
            </a:pPr>
            <a:endParaRPr lang="zh-TW" altLang="zh-TW"/>
          </a:p>
        </p:txBody>
      </p:sp>
      <p:sp>
        <p:nvSpPr>
          <p:cNvPr id="7" name="Slide Number Placeholder 5">
            <a:extLst>
              <a:ext uri="{FF2B5EF4-FFF2-40B4-BE49-F238E27FC236}">
                <a16:creationId xmlns:a16="http://schemas.microsoft.com/office/drawing/2014/main" id="{CC813484-6BCF-D50E-2E98-F5810C7FA9A9}"/>
              </a:ext>
            </a:extLst>
          </p:cNvPr>
          <p:cNvSpPr>
            <a:spLocks noGrp="1"/>
          </p:cNvSpPr>
          <p:nvPr>
            <p:ph type="sldNum" sz="quarter" idx="12"/>
          </p:nvPr>
        </p:nvSpPr>
        <p:spPr/>
        <p:txBody>
          <a:bodyPr/>
          <a:lstStyle>
            <a:lvl1pPr>
              <a:defRPr/>
            </a:lvl1pPr>
          </a:lstStyle>
          <a:p>
            <a:fld id="{249B3079-DC7F-433C-A254-745C24EEFC8B}" type="slidenum">
              <a:rPr lang="en-US" altLang="zh-TW"/>
              <a:pPr/>
              <a:t>‹#›</a:t>
            </a:fld>
            <a:endParaRPr lang="en-US" altLang="zh-TW"/>
          </a:p>
        </p:txBody>
      </p:sp>
    </p:spTree>
    <p:extLst>
      <p:ext uri="{BB962C8B-B14F-4D97-AF65-F5344CB8AC3E}">
        <p14:creationId xmlns:p14="http://schemas.microsoft.com/office/powerpoint/2010/main" val="300973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9">
            <a:extLst>
              <a:ext uri="{FF2B5EF4-FFF2-40B4-BE49-F238E27FC236}">
                <a16:creationId xmlns:a16="http://schemas.microsoft.com/office/drawing/2014/main" id="{575C2A37-D2FA-A100-4D1A-E89E3338BA28}"/>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0E803A0-5973-B3EC-8816-88F73D1F958F}"/>
              </a:ext>
            </a:extLst>
          </p:cNvPr>
          <p:cNvSpPr>
            <a:spLocks noGrp="1"/>
          </p:cNvSpPr>
          <p:nvPr>
            <p:ph type="dt" sz="half" idx="10"/>
          </p:nvPr>
        </p:nvSpPr>
        <p:spPr/>
        <p:txBody>
          <a:bodyPr/>
          <a:lstStyle>
            <a:lvl1pPr>
              <a:defRPr/>
            </a:lvl1pPr>
          </a:lstStyle>
          <a:p>
            <a:pPr>
              <a:defRPr/>
            </a:pPr>
            <a:endParaRPr lang="zh-TW" altLang="zh-TW"/>
          </a:p>
        </p:txBody>
      </p:sp>
      <p:sp>
        <p:nvSpPr>
          <p:cNvPr id="6" name="Footer Placeholder 4">
            <a:extLst>
              <a:ext uri="{FF2B5EF4-FFF2-40B4-BE49-F238E27FC236}">
                <a16:creationId xmlns:a16="http://schemas.microsoft.com/office/drawing/2014/main" id="{B8FDA9A4-35A4-38C4-E215-16069254C47C}"/>
              </a:ext>
            </a:extLst>
          </p:cNvPr>
          <p:cNvSpPr>
            <a:spLocks noGrp="1"/>
          </p:cNvSpPr>
          <p:nvPr>
            <p:ph type="ftr" sz="quarter" idx="11"/>
          </p:nvPr>
        </p:nvSpPr>
        <p:spPr/>
        <p:txBody>
          <a:bodyPr/>
          <a:lstStyle>
            <a:lvl1pPr>
              <a:defRPr/>
            </a:lvl1pPr>
          </a:lstStyle>
          <a:p>
            <a:pPr>
              <a:defRPr/>
            </a:pPr>
            <a:endParaRPr lang="zh-TW" altLang="zh-TW"/>
          </a:p>
        </p:txBody>
      </p:sp>
      <p:sp>
        <p:nvSpPr>
          <p:cNvPr id="7" name="Slide Number Placeholder 5">
            <a:extLst>
              <a:ext uri="{FF2B5EF4-FFF2-40B4-BE49-F238E27FC236}">
                <a16:creationId xmlns:a16="http://schemas.microsoft.com/office/drawing/2014/main" id="{16B2AF5B-6183-FB3E-66C7-6623337EA1D7}"/>
              </a:ext>
            </a:extLst>
          </p:cNvPr>
          <p:cNvSpPr>
            <a:spLocks noGrp="1"/>
          </p:cNvSpPr>
          <p:nvPr>
            <p:ph type="sldNum" sz="quarter" idx="12"/>
          </p:nvPr>
        </p:nvSpPr>
        <p:spPr/>
        <p:txBody>
          <a:bodyPr/>
          <a:lstStyle>
            <a:lvl1pPr>
              <a:defRPr/>
            </a:lvl1pPr>
          </a:lstStyle>
          <a:p>
            <a:fld id="{A172E226-BC77-40D7-A832-EB743035A884}" type="slidenum">
              <a:rPr lang="en-US" altLang="zh-TW"/>
              <a:pPr/>
              <a:t>‹#›</a:t>
            </a:fld>
            <a:endParaRPr lang="en-US" altLang="zh-TW"/>
          </a:p>
        </p:txBody>
      </p:sp>
    </p:spTree>
    <p:extLst>
      <p:ext uri="{BB962C8B-B14F-4D97-AF65-F5344CB8AC3E}">
        <p14:creationId xmlns:p14="http://schemas.microsoft.com/office/powerpoint/2010/main" val="369875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36E34-EEF4-0569-F019-A4067372C17D}"/>
              </a:ext>
            </a:extLst>
          </p:cNvPr>
          <p:cNvSpPr>
            <a:spLocks noGrp="1"/>
          </p:cNvSpPr>
          <p:nvPr>
            <p:ph type="dt" sz="half" idx="10"/>
          </p:nvPr>
        </p:nvSpPr>
        <p:spPr/>
        <p:txBody>
          <a:bodyPr/>
          <a:lstStyle>
            <a:lvl1pPr>
              <a:defRPr/>
            </a:lvl1pPr>
          </a:lstStyle>
          <a:p>
            <a:pPr>
              <a:defRPr/>
            </a:pPr>
            <a:endParaRPr lang="zh-TW" altLang="zh-TW"/>
          </a:p>
        </p:txBody>
      </p:sp>
      <p:sp>
        <p:nvSpPr>
          <p:cNvPr id="5" name="Footer Placeholder 4">
            <a:extLst>
              <a:ext uri="{FF2B5EF4-FFF2-40B4-BE49-F238E27FC236}">
                <a16:creationId xmlns:a16="http://schemas.microsoft.com/office/drawing/2014/main" id="{AA62C071-CBDC-8DA3-A47D-73D27FBAABF9}"/>
              </a:ext>
            </a:extLst>
          </p:cNvPr>
          <p:cNvSpPr>
            <a:spLocks noGrp="1"/>
          </p:cNvSpPr>
          <p:nvPr>
            <p:ph type="ftr" sz="quarter" idx="11"/>
          </p:nvPr>
        </p:nvSpPr>
        <p:spPr/>
        <p:txBody>
          <a:bodyPr/>
          <a:lstStyle>
            <a:lvl1pPr>
              <a:defRPr/>
            </a:lvl1pPr>
          </a:lstStyle>
          <a:p>
            <a:pPr>
              <a:defRPr/>
            </a:pPr>
            <a:endParaRPr lang="zh-TW" altLang="zh-TW"/>
          </a:p>
        </p:txBody>
      </p:sp>
      <p:sp>
        <p:nvSpPr>
          <p:cNvPr id="6" name="Slide Number Placeholder 5">
            <a:extLst>
              <a:ext uri="{FF2B5EF4-FFF2-40B4-BE49-F238E27FC236}">
                <a16:creationId xmlns:a16="http://schemas.microsoft.com/office/drawing/2014/main" id="{E04A98ED-78D4-34CC-C93B-00159C2292E8}"/>
              </a:ext>
            </a:extLst>
          </p:cNvPr>
          <p:cNvSpPr>
            <a:spLocks noGrp="1"/>
          </p:cNvSpPr>
          <p:nvPr>
            <p:ph type="sldNum" sz="quarter" idx="12"/>
          </p:nvPr>
        </p:nvSpPr>
        <p:spPr/>
        <p:txBody>
          <a:bodyPr/>
          <a:lstStyle>
            <a:lvl1pPr>
              <a:defRPr/>
            </a:lvl1pPr>
          </a:lstStyle>
          <a:p>
            <a:fld id="{0849E5BE-27A9-401E-BAEE-EF76A5E4961B}" type="slidenum">
              <a:rPr lang="en-US" altLang="zh-TW"/>
              <a:pPr/>
              <a:t>‹#›</a:t>
            </a:fld>
            <a:endParaRPr lang="en-US" altLang="zh-TW"/>
          </a:p>
        </p:txBody>
      </p:sp>
    </p:spTree>
    <p:extLst>
      <p:ext uri="{BB962C8B-B14F-4D97-AF65-F5344CB8AC3E}">
        <p14:creationId xmlns:p14="http://schemas.microsoft.com/office/powerpoint/2010/main" val="4017023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5548" name="Rectangle 12"/>
          <p:cNvSpPr>
            <a:spLocks noGrp="1" noChangeArrowheads="1"/>
          </p:cNvSpPr>
          <p:nvPr>
            <p:ph type="ctrTitle"/>
          </p:nvPr>
        </p:nvSpPr>
        <p:spPr>
          <a:xfrm>
            <a:off x="685800" y="914400"/>
            <a:ext cx="7772400" cy="1143000"/>
          </a:xfrm>
        </p:spPr>
        <p:txBody>
          <a:bodyPr/>
          <a:lstStyle>
            <a:lvl1pPr algn="ctr">
              <a:defRPr/>
            </a:lvl1pPr>
          </a:lstStyle>
          <a:p>
            <a:r>
              <a:rPr lang="en-US"/>
              <a:t>Click to edit Master title style</a:t>
            </a:r>
          </a:p>
        </p:txBody>
      </p:sp>
      <p:sp>
        <p:nvSpPr>
          <p:cNvPr id="65549" name="Rectangle 13"/>
          <p:cNvSpPr>
            <a:spLocks noGrp="1" noChangeArrowheads="1"/>
          </p:cNvSpPr>
          <p:nvPr>
            <p:ph type="subTitle" idx="1"/>
          </p:nvPr>
        </p:nvSpPr>
        <p:spPr>
          <a:xfrm>
            <a:off x="1371600" y="4191000"/>
            <a:ext cx="6400800" cy="1752600"/>
          </a:xfrm>
        </p:spPr>
        <p:txBody>
          <a:bodyPr/>
          <a:lstStyle>
            <a:lvl1pPr marL="0" indent="0" algn="ctr">
              <a:buFont typeface="Wingdings" pitchFamily="-65" charset="2"/>
              <a:buNone/>
              <a:defRPr/>
            </a:lvl1pPr>
          </a:lstStyle>
          <a:p>
            <a:r>
              <a:rPr lang="en-US"/>
              <a:t>Click to edit Master subtitle style</a:t>
            </a:r>
          </a:p>
        </p:txBody>
      </p:sp>
      <p:sp>
        <p:nvSpPr>
          <p:cNvPr id="2" name="Rectangle 14">
            <a:extLst>
              <a:ext uri="{FF2B5EF4-FFF2-40B4-BE49-F238E27FC236}">
                <a16:creationId xmlns:a16="http://schemas.microsoft.com/office/drawing/2014/main" id="{B29CD035-F4F0-4EC1-7779-0156BCEDB4E1}"/>
              </a:ext>
            </a:extLst>
          </p:cNvPr>
          <p:cNvSpPr>
            <a:spLocks noGrp="1" noChangeArrowheads="1"/>
          </p:cNvSpPr>
          <p:nvPr>
            <p:ph type="dt" sz="half" idx="10"/>
          </p:nvPr>
        </p:nvSpPr>
        <p:spPr>
          <a:xfrm>
            <a:off x="990600" y="6248400"/>
            <a:ext cx="1905000" cy="457200"/>
          </a:xfrm>
        </p:spPr>
        <p:txBody>
          <a:bodyPr anchor="b"/>
          <a:lstStyle>
            <a:lvl1pPr>
              <a:defRPr>
                <a:solidFill>
                  <a:schemeClr val="bg2"/>
                </a:solidFill>
                <a:latin typeface="Tahoma" charset="0"/>
              </a:defRPr>
            </a:lvl1pPr>
          </a:lstStyle>
          <a:p>
            <a:pPr>
              <a:defRPr/>
            </a:pPr>
            <a:endParaRPr lang="zh-TW" altLang="zh-TW"/>
          </a:p>
        </p:txBody>
      </p:sp>
      <p:sp>
        <p:nvSpPr>
          <p:cNvPr id="3" name="Rectangle 15">
            <a:extLst>
              <a:ext uri="{FF2B5EF4-FFF2-40B4-BE49-F238E27FC236}">
                <a16:creationId xmlns:a16="http://schemas.microsoft.com/office/drawing/2014/main" id="{C4882ED6-19F6-1E0F-97EF-5357A8C2A929}"/>
              </a:ext>
            </a:extLst>
          </p:cNvPr>
          <p:cNvSpPr>
            <a:spLocks noGrp="1" noChangeArrowheads="1"/>
          </p:cNvSpPr>
          <p:nvPr>
            <p:ph type="ftr" sz="quarter" idx="11"/>
          </p:nvPr>
        </p:nvSpPr>
        <p:spPr>
          <a:xfrm>
            <a:off x="3429000" y="6248400"/>
            <a:ext cx="2895600" cy="457200"/>
          </a:xfrm>
        </p:spPr>
        <p:txBody>
          <a:bodyPr anchor="b"/>
          <a:lstStyle>
            <a:lvl1pPr>
              <a:defRPr>
                <a:solidFill>
                  <a:schemeClr val="bg2"/>
                </a:solidFill>
                <a:latin typeface="Tahoma" charset="0"/>
              </a:defRPr>
            </a:lvl1pPr>
          </a:lstStyle>
          <a:p>
            <a:pPr>
              <a:defRPr/>
            </a:pPr>
            <a:endParaRPr lang="zh-TW" altLang="zh-TW"/>
          </a:p>
        </p:txBody>
      </p:sp>
      <p:sp>
        <p:nvSpPr>
          <p:cNvPr id="4" name="Rectangle 16">
            <a:extLst>
              <a:ext uri="{FF2B5EF4-FFF2-40B4-BE49-F238E27FC236}">
                <a16:creationId xmlns:a16="http://schemas.microsoft.com/office/drawing/2014/main" id="{E5D1F6C5-ED4D-401A-29F8-173B08CDA15E}"/>
              </a:ext>
            </a:extLst>
          </p:cNvPr>
          <p:cNvSpPr>
            <a:spLocks noGrp="1" noChangeArrowheads="1"/>
          </p:cNvSpPr>
          <p:nvPr>
            <p:ph type="sldNum" sz="quarter" idx="12"/>
          </p:nvPr>
        </p:nvSpPr>
        <p:spPr>
          <a:xfrm>
            <a:off x="6858000" y="6248400"/>
            <a:ext cx="1905000" cy="457200"/>
          </a:xfrm>
        </p:spPr>
        <p:txBody>
          <a:bodyPr anchor="b"/>
          <a:lstStyle>
            <a:lvl1pPr>
              <a:defRPr>
                <a:solidFill>
                  <a:schemeClr val="bg2"/>
                </a:solidFill>
                <a:latin typeface="Tahoma" panose="020B0604030504040204" pitchFamily="34" charset="0"/>
              </a:defRPr>
            </a:lvl1pPr>
          </a:lstStyle>
          <a:p>
            <a:fld id="{D7A076C2-E3AB-4A94-9BB8-2A95CB7C409D}" type="slidenum">
              <a:rPr lang="en-US" altLang="zh-TW"/>
              <a:pPr/>
              <a:t>‹#›</a:t>
            </a:fld>
            <a:endParaRPr lang="en-US" altLang="zh-TW"/>
          </a:p>
        </p:txBody>
      </p:sp>
    </p:spTree>
    <p:extLst>
      <p:ext uri="{BB962C8B-B14F-4D97-AF65-F5344CB8AC3E}">
        <p14:creationId xmlns:p14="http://schemas.microsoft.com/office/powerpoint/2010/main" val="1267200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a:t>Click to edit Master title style</a:t>
            </a:r>
          </a:p>
        </p:txBody>
      </p:sp>
      <p:sp>
        <p:nvSpPr>
          <p:cNvPr id="3" name="Table Placeholder 2"/>
          <p:cNvSpPr>
            <a:spLocks noGrp="1"/>
          </p:cNvSpPr>
          <p:nvPr>
            <p:ph type="tbl" idx="1"/>
          </p:nvPr>
        </p:nvSpPr>
        <p:spPr>
          <a:xfrm>
            <a:off x="685800" y="1752600"/>
            <a:ext cx="7772400" cy="4876800"/>
          </a:xfrm>
        </p:spPr>
        <p:txBody>
          <a:bodyPr/>
          <a:lstStyle/>
          <a:p>
            <a:pPr lvl="0"/>
            <a:endParaRPr lang="en-US" noProof="0"/>
          </a:p>
        </p:txBody>
      </p:sp>
      <p:sp>
        <p:nvSpPr>
          <p:cNvPr id="4" name="Date Placeholder 3">
            <a:extLst>
              <a:ext uri="{FF2B5EF4-FFF2-40B4-BE49-F238E27FC236}">
                <a16:creationId xmlns:a16="http://schemas.microsoft.com/office/drawing/2014/main" id="{8F85842B-5156-5815-4C66-90D1531715FC}"/>
              </a:ext>
            </a:extLst>
          </p:cNvPr>
          <p:cNvSpPr>
            <a:spLocks noGrp="1"/>
          </p:cNvSpPr>
          <p:nvPr>
            <p:ph type="dt" sz="half" idx="10"/>
          </p:nvPr>
        </p:nvSpPr>
        <p:spPr/>
        <p:txBody>
          <a:bodyPr/>
          <a:lstStyle>
            <a:lvl1pPr>
              <a:defRPr/>
            </a:lvl1pPr>
          </a:lstStyle>
          <a:p>
            <a:pPr>
              <a:defRPr/>
            </a:pPr>
            <a:endParaRPr lang="zh-TW" altLang="zh-TW"/>
          </a:p>
        </p:txBody>
      </p:sp>
      <p:sp>
        <p:nvSpPr>
          <p:cNvPr id="5" name="Footer Placeholder 4">
            <a:extLst>
              <a:ext uri="{FF2B5EF4-FFF2-40B4-BE49-F238E27FC236}">
                <a16:creationId xmlns:a16="http://schemas.microsoft.com/office/drawing/2014/main" id="{C1C3C2F0-AACE-28FC-6DD9-F36ABB74D448}"/>
              </a:ext>
            </a:extLst>
          </p:cNvPr>
          <p:cNvSpPr>
            <a:spLocks noGrp="1"/>
          </p:cNvSpPr>
          <p:nvPr>
            <p:ph type="ftr" sz="quarter" idx="11"/>
          </p:nvPr>
        </p:nvSpPr>
        <p:spPr/>
        <p:txBody>
          <a:bodyPr/>
          <a:lstStyle>
            <a:lvl1pPr>
              <a:defRPr/>
            </a:lvl1pPr>
          </a:lstStyle>
          <a:p>
            <a:pPr>
              <a:defRPr/>
            </a:pPr>
            <a:endParaRPr lang="zh-TW" altLang="zh-TW"/>
          </a:p>
        </p:txBody>
      </p:sp>
      <p:sp>
        <p:nvSpPr>
          <p:cNvPr id="6" name="Slide Number Placeholder 5">
            <a:extLst>
              <a:ext uri="{FF2B5EF4-FFF2-40B4-BE49-F238E27FC236}">
                <a16:creationId xmlns:a16="http://schemas.microsoft.com/office/drawing/2014/main" id="{E18EAE52-CC0A-5CF2-E5FA-BE363DEDCF75}"/>
              </a:ext>
            </a:extLst>
          </p:cNvPr>
          <p:cNvSpPr>
            <a:spLocks noGrp="1"/>
          </p:cNvSpPr>
          <p:nvPr>
            <p:ph type="sldNum" sz="quarter" idx="12"/>
          </p:nvPr>
        </p:nvSpPr>
        <p:spPr/>
        <p:txBody>
          <a:bodyPr/>
          <a:lstStyle>
            <a:lvl1pPr>
              <a:defRPr/>
            </a:lvl1pPr>
          </a:lstStyle>
          <a:p>
            <a:fld id="{75DC67DE-5528-41B9-BC5C-B24E7510A46C}" type="slidenum">
              <a:rPr lang="en-US" altLang="zh-TW"/>
              <a:pPr/>
              <a:t>‹#›</a:t>
            </a:fld>
            <a:endParaRPr lang="en-US" altLang="zh-TW"/>
          </a:p>
        </p:txBody>
      </p:sp>
    </p:spTree>
    <p:extLst>
      <p:ext uri="{BB962C8B-B14F-4D97-AF65-F5344CB8AC3E}">
        <p14:creationId xmlns:p14="http://schemas.microsoft.com/office/powerpoint/2010/main" val="2457048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0DF7678-BDF0-B3C7-E76E-14A6C2A7EA9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zh-TW"/>
              <a:t>Click to edit Master title style</a:t>
            </a:r>
          </a:p>
        </p:txBody>
      </p:sp>
      <p:sp>
        <p:nvSpPr>
          <p:cNvPr id="1027" name="Text Placeholder 2">
            <a:extLst>
              <a:ext uri="{FF2B5EF4-FFF2-40B4-BE49-F238E27FC236}">
                <a16:creationId xmlns:a16="http://schemas.microsoft.com/office/drawing/2014/main" id="{40650626-6B1A-67F3-26C9-DC2DEA886833}"/>
              </a:ext>
            </a:extLst>
          </p:cNvPr>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4" name="Date Placeholder 3">
            <a:extLst>
              <a:ext uri="{FF2B5EF4-FFF2-40B4-BE49-F238E27FC236}">
                <a16:creationId xmlns:a16="http://schemas.microsoft.com/office/drawing/2014/main" id="{4576DA4D-3F1B-1B1C-387B-1A387817DE56}"/>
              </a:ext>
            </a:extLst>
          </p:cNvPr>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pPr>
              <a:defRPr/>
            </a:pPr>
            <a:endParaRPr lang="zh-TW" altLang="zh-TW"/>
          </a:p>
        </p:txBody>
      </p:sp>
      <p:sp>
        <p:nvSpPr>
          <p:cNvPr id="5" name="Footer Placeholder 4">
            <a:extLst>
              <a:ext uri="{FF2B5EF4-FFF2-40B4-BE49-F238E27FC236}">
                <a16:creationId xmlns:a16="http://schemas.microsoft.com/office/drawing/2014/main" id="{C98B4265-C521-FBB1-F9AB-C8FA4024C7EB}"/>
              </a:ext>
            </a:extLst>
          </p:cNvPr>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pPr>
              <a:defRPr/>
            </a:pPr>
            <a:endParaRPr lang="zh-TW" altLang="zh-TW"/>
          </a:p>
        </p:txBody>
      </p:sp>
      <p:sp>
        <p:nvSpPr>
          <p:cNvPr id="6" name="Slide Number Placeholder 5">
            <a:extLst>
              <a:ext uri="{FF2B5EF4-FFF2-40B4-BE49-F238E27FC236}">
                <a16:creationId xmlns:a16="http://schemas.microsoft.com/office/drawing/2014/main" id="{F5DDEADA-E7F9-16F3-E72B-DDB19AC8D54F}"/>
              </a:ext>
            </a:extLst>
          </p:cNvPr>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2477F342-E47E-4883-B6B6-08DC15667911}" type="slidenum">
              <a:rPr lang="en-US" altLang="zh-TW"/>
              <a:pPr/>
              <a:t>‹#›</a:t>
            </a:fld>
            <a:endParaRPr lang="en-US" altLang="zh-TW"/>
          </a:p>
        </p:txBody>
      </p:sp>
      <p:sp>
        <p:nvSpPr>
          <p:cNvPr id="1031" name="Rectangle 6">
            <a:extLst>
              <a:ext uri="{FF2B5EF4-FFF2-40B4-BE49-F238E27FC236}">
                <a16:creationId xmlns:a16="http://schemas.microsoft.com/office/drawing/2014/main" id="{00689D04-9CD4-815E-AF30-C9959C9A9E1A}"/>
              </a:ext>
            </a:extLst>
          </p:cNvPr>
          <p:cNvSpPr>
            <a:spLocks noChangeArrowheads="1"/>
          </p:cNvSpPr>
          <p:nvPr/>
        </p:nvSpPr>
        <p:spPr bwMode="auto">
          <a:xfrm>
            <a:off x="0" y="0"/>
            <a:ext cx="3733800" cy="274638"/>
          </a:xfrm>
          <a:prstGeom prst="rect">
            <a:avLst/>
          </a:prstGeom>
          <a:solidFill>
            <a:srgbClr val="0E4851"/>
          </a:solidFill>
          <a:ln>
            <a:noFill/>
          </a:ln>
          <a:effectLst>
            <a:outerShdw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Lucida Sans" charset="0"/>
                <a:cs typeface="Arial Unicode MS" charset="0"/>
              </a:defRPr>
            </a:lvl1pPr>
            <a:lvl2pPr marL="742950" indent="-285750" eaLnBrk="0" hangingPunct="0">
              <a:defRPr sz="2400">
                <a:solidFill>
                  <a:schemeClr val="tx1"/>
                </a:solidFill>
                <a:latin typeface="Lucida Sans" charset="0"/>
                <a:cs typeface="Arial Unicode MS" charset="0"/>
              </a:defRPr>
            </a:lvl2pPr>
            <a:lvl3pPr marL="1143000" indent="-228600" eaLnBrk="0" hangingPunct="0">
              <a:defRPr sz="2400">
                <a:solidFill>
                  <a:schemeClr val="tx1"/>
                </a:solidFill>
                <a:latin typeface="Lucida Sans" charset="0"/>
                <a:cs typeface="Arial Unicode MS" charset="0"/>
              </a:defRPr>
            </a:lvl3pPr>
            <a:lvl4pPr marL="1600200" indent="-228600" eaLnBrk="0" hangingPunct="0">
              <a:defRPr sz="2400">
                <a:solidFill>
                  <a:schemeClr val="tx1"/>
                </a:solidFill>
                <a:latin typeface="Lucida Sans" charset="0"/>
                <a:cs typeface="Arial Unicode MS" charset="0"/>
              </a:defRPr>
            </a:lvl4pPr>
            <a:lvl5pPr marL="2057400" indent="-228600" eaLnBrk="0" hangingPunct="0">
              <a:defRPr sz="2400">
                <a:solidFill>
                  <a:schemeClr val="tx1"/>
                </a:solidFill>
                <a:latin typeface="Lucida San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cs typeface="Arial Unicode MS" charset="0"/>
              </a:defRPr>
            </a:lvl9pPr>
          </a:lstStyle>
          <a:p>
            <a:pPr eaLnBrk="1" hangingPunct="1">
              <a:defRPr/>
            </a:pPr>
            <a:r>
              <a:rPr lang="en-US" altLang="zh-TW" sz="1600" i="1">
                <a:solidFill>
                  <a:srgbClr val="FFFFFF"/>
                </a:solidFill>
                <a:latin typeface="Calibri" charset="0"/>
                <a:ea typeface="ＭＳ Ｐゴシック" charset="-128"/>
              </a:rPr>
              <a:t>Introduction to Information Retrieval</a:t>
            </a:r>
          </a:p>
        </p:txBody>
      </p:sp>
      <p:sp>
        <p:nvSpPr>
          <p:cNvPr id="8" name="Rectangle 7">
            <a:extLst>
              <a:ext uri="{FF2B5EF4-FFF2-40B4-BE49-F238E27FC236}">
                <a16:creationId xmlns:a16="http://schemas.microsoft.com/office/drawing/2014/main" id="{BBC10F4B-C679-B908-B746-F332832E9ECE}"/>
              </a:ext>
            </a:extLst>
          </p:cNvPr>
          <p:cNvSpPr>
            <a:spLocks noChangeArrowheads="1"/>
          </p:cNvSpPr>
          <p:nvPr/>
        </p:nvSpPr>
        <p:spPr bwMode="auto">
          <a:xfrm>
            <a:off x="3733800" y="0"/>
            <a:ext cx="3886200" cy="274638"/>
          </a:xfrm>
          <a:prstGeom prst="rect">
            <a:avLst/>
          </a:prstGeom>
          <a:solidFill>
            <a:srgbClr val="0E4851"/>
          </a:solidFill>
          <a:ln w="9525">
            <a:noFill/>
            <a:miter lim="800000"/>
            <a:headEnd/>
            <a:tailEnd/>
          </a:ln>
          <a:effectLst>
            <a:outerShdw dist="23000" dir="5400000" rotWithShape="0">
              <a:srgbClr val="808080">
                <a:alpha val="34999"/>
              </a:srgbClr>
            </a:outerShdw>
          </a:effectLst>
        </p:spPr>
        <p:txBody>
          <a:bodyPr anchor="ctr"/>
          <a:lstStyle>
            <a:lvl1pPr eaLnBrk="0" hangingPunct="0">
              <a:defRPr sz="2400">
                <a:solidFill>
                  <a:schemeClr val="tx1"/>
                </a:solidFill>
                <a:latin typeface="Lucida Sans" charset="0"/>
                <a:cs typeface="Arial Unicode MS" charset="0"/>
              </a:defRPr>
            </a:lvl1pPr>
            <a:lvl2pPr marL="742950" indent="-285750" eaLnBrk="0" hangingPunct="0">
              <a:defRPr sz="2400">
                <a:solidFill>
                  <a:schemeClr val="tx1"/>
                </a:solidFill>
                <a:latin typeface="Lucida Sans" charset="0"/>
                <a:cs typeface="Arial Unicode MS" charset="0"/>
              </a:defRPr>
            </a:lvl2pPr>
            <a:lvl3pPr marL="1143000" indent="-228600" eaLnBrk="0" hangingPunct="0">
              <a:defRPr sz="2400">
                <a:solidFill>
                  <a:schemeClr val="tx1"/>
                </a:solidFill>
                <a:latin typeface="Lucida Sans" charset="0"/>
                <a:cs typeface="Arial Unicode MS" charset="0"/>
              </a:defRPr>
            </a:lvl3pPr>
            <a:lvl4pPr marL="1600200" indent="-228600" eaLnBrk="0" hangingPunct="0">
              <a:defRPr sz="2400">
                <a:solidFill>
                  <a:schemeClr val="tx1"/>
                </a:solidFill>
                <a:latin typeface="Lucida Sans" charset="0"/>
                <a:cs typeface="Arial Unicode MS" charset="0"/>
              </a:defRPr>
            </a:lvl4pPr>
            <a:lvl5pPr marL="2057400" indent="-228600" eaLnBrk="0" hangingPunct="0">
              <a:defRPr sz="2400">
                <a:solidFill>
                  <a:schemeClr val="tx1"/>
                </a:solidFill>
                <a:latin typeface="Lucida San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cs typeface="Arial Unicode MS" charset="0"/>
              </a:defRPr>
            </a:lvl9pPr>
          </a:lstStyle>
          <a:p>
            <a:pPr eaLnBrk="1" hangingPunct="1">
              <a:defRPr/>
            </a:pPr>
            <a:r>
              <a:rPr lang="en-US" altLang="zh-TW" sz="1600">
                <a:solidFill>
                  <a:srgbClr val="FFFFFF"/>
                </a:solidFill>
                <a:latin typeface="Calibri" charset="0"/>
                <a:ea typeface="ＭＳ Ｐゴシック" charset="-128"/>
              </a:rPr>
              <a:t> </a:t>
            </a:r>
          </a:p>
        </p:txBody>
      </p:sp>
      <p:sp>
        <p:nvSpPr>
          <p:cNvPr id="9" name="Rectangle 8">
            <a:extLst>
              <a:ext uri="{FF2B5EF4-FFF2-40B4-BE49-F238E27FC236}">
                <a16:creationId xmlns:a16="http://schemas.microsoft.com/office/drawing/2014/main" id="{393D2261-6EC3-CB7A-7C8F-7DF7ED35568D}"/>
              </a:ext>
            </a:extLst>
          </p:cNvPr>
          <p:cNvSpPr>
            <a:spLocks noChangeArrowheads="1"/>
          </p:cNvSpPr>
          <p:nvPr/>
        </p:nvSpPr>
        <p:spPr bwMode="auto">
          <a:xfrm>
            <a:off x="7620000" y="0"/>
            <a:ext cx="1524000" cy="274638"/>
          </a:xfrm>
          <a:prstGeom prst="rect">
            <a:avLst/>
          </a:prstGeom>
          <a:solidFill>
            <a:srgbClr val="139CB7"/>
          </a:solidFill>
          <a:ln w="9525">
            <a:noFill/>
            <a:miter lim="800000"/>
            <a:headEnd/>
            <a:tailEnd/>
          </a:ln>
          <a:effectLst>
            <a:outerShdw dist="23000" dir="5400000" rotWithShape="0">
              <a:srgbClr val="808080">
                <a:alpha val="34999"/>
              </a:srgbClr>
            </a:outerShdw>
          </a:effectLst>
        </p:spPr>
        <p:txBody>
          <a:bodyPr anchor="ctr"/>
          <a:lstStyle>
            <a:lvl1pPr eaLnBrk="0" hangingPunct="0">
              <a:defRPr sz="2400">
                <a:solidFill>
                  <a:schemeClr val="tx1"/>
                </a:solidFill>
                <a:latin typeface="Lucida Sans" charset="0"/>
                <a:cs typeface="Arial Unicode MS" charset="0"/>
              </a:defRPr>
            </a:lvl1pPr>
            <a:lvl2pPr marL="742950" indent="-285750" eaLnBrk="0" hangingPunct="0">
              <a:defRPr sz="2400">
                <a:solidFill>
                  <a:schemeClr val="tx1"/>
                </a:solidFill>
                <a:latin typeface="Lucida Sans" charset="0"/>
                <a:cs typeface="Arial Unicode MS" charset="0"/>
              </a:defRPr>
            </a:lvl2pPr>
            <a:lvl3pPr marL="1143000" indent="-228600" eaLnBrk="0" hangingPunct="0">
              <a:defRPr sz="2400">
                <a:solidFill>
                  <a:schemeClr val="tx1"/>
                </a:solidFill>
                <a:latin typeface="Lucida Sans" charset="0"/>
                <a:cs typeface="Arial Unicode MS" charset="0"/>
              </a:defRPr>
            </a:lvl3pPr>
            <a:lvl4pPr marL="1600200" indent="-228600" eaLnBrk="0" hangingPunct="0">
              <a:defRPr sz="2400">
                <a:solidFill>
                  <a:schemeClr val="tx1"/>
                </a:solidFill>
                <a:latin typeface="Lucida Sans" charset="0"/>
                <a:cs typeface="Arial Unicode MS" charset="0"/>
              </a:defRPr>
            </a:lvl4pPr>
            <a:lvl5pPr marL="2057400" indent="-228600" eaLnBrk="0" hangingPunct="0">
              <a:defRPr sz="2400">
                <a:solidFill>
                  <a:schemeClr val="tx1"/>
                </a:solidFill>
                <a:latin typeface="Lucida San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cs typeface="Arial Unicode MS" charset="0"/>
              </a:defRPr>
            </a:lvl9pPr>
          </a:lstStyle>
          <a:p>
            <a:pPr eaLnBrk="1" hangingPunct="1">
              <a:defRPr/>
            </a:pPr>
            <a:r>
              <a:rPr lang="en-US" altLang="zh-TW" sz="1600">
                <a:solidFill>
                  <a:srgbClr val="FFFFFF"/>
                </a:solidFill>
                <a:latin typeface="Calibri" charset="0"/>
                <a:ea typeface="ＭＳ Ｐゴシック" charset="-128"/>
              </a:rPr>
              <a:t> </a:t>
            </a:r>
          </a:p>
        </p:txBody>
      </p:sp>
    </p:spTree>
  </p:cSld>
  <p:clrMap bg1="lt1" tx1="dk1" bg2="lt2" tx2="dk2" accent1="accent1" accent2="accent2" accent3="accent3" accent4="accent4" accent5="accent5" accent6="accent6" hlink="hlink" folHlink="folHlink"/>
  <p:sldLayoutIdLst>
    <p:sldLayoutId id="2147484054" r:id="rId1"/>
    <p:sldLayoutId id="2147484055" r:id="rId2"/>
    <p:sldLayoutId id="2147484048" r:id="rId3"/>
    <p:sldLayoutId id="2147484056" r:id="rId4"/>
    <p:sldLayoutId id="2147484057" r:id="rId5"/>
    <p:sldLayoutId id="2147484058" r:id="rId6"/>
    <p:sldLayoutId id="2147484049" r:id="rId7"/>
    <p:sldLayoutId id="2147484050" r:id="rId8"/>
    <p:sldLayoutId id="2147484051" r:id="rId9"/>
    <p:sldLayoutId id="2147484059" r:id="rId10"/>
    <p:sldLayoutId id="2147484052" r:id="rId11"/>
    <p:sldLayoutId id="2147484060" r:id="rId12"/>
    <p:sldLayoutId id="2147484053" r:id="rId13"/>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panose="05000000000000000000" pitchFamily="2"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panose="05000000000000000000" pitchFamily="2"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panose="05000000000000000000" pitchFamily="2"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panose="05000000000000000000" pitchFamily="2"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panose="05000000000000000000" pitchFamily="2"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dcs.gla.ac.uk/idom/ir_resources/test_collection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trec.nist.gov/data/reuters/reuters.html" TargetMode="External"/><Relationship Id="rId4" Type="http://schemas.openxmlformats.org/officeDocument/2006/relationships/hyperlink" Target="http://www.daviddlewis.com/resources/testcollections/reuters21578/"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www.lemurproject.org/clueweb22.php/"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lemurproject.org/clueweb09.php/" TargetMode="External"/><Relationship Id="rId2" Type="http://schemas.openxmlformats.org/officeDocument/2006/relationships/hyperlink" Target="http://lemurproject.org/clueweb12.php/" TargetMode="External"/><Relationship Id="rId1" Type="http://schemas.openxmlformats.org/officeDocument/2006/relationships/slideLayout" Target="../slideLayouts/slideLayout2.xml"/><Relationship Id="rId4" Type="http://schemas.openxmlformats.org/officeDocument/2006/relationships/hyperlink" Target="http://ir.dcs.gla.ac.uk/test_collections/"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united.com/"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2.xml.rels><?xml version="1.0" encoding="UTF-8" standalone="yes"?>
<Relationships xmlns="http://schemas.openxmlformats.org/package/2006/relationships"><Relationship Id="rId3" Type="http://schemas.openxmlformats.org/officeDocument/2006/relationships/hyperlink" Target="http://www.searchme.com/"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7">
            <a:extLst>
              <a:ext uri="{FF2B5EF4-FFF2-40B4-BE49-F238E27FC236}">
                <a16:creationId xmlns:a16="http://schemas.microsoft.com/office/drawing/2014/main" id="{4E8BCBB4-7DA0-7BE0-5313-A9F1AEFBBFA5}"/>
              </a:ext>
            </a:extLst>
          </p:cNvPr>
          <p:cNvSpPr>
            <a:spLocks noGrp="1" noChangeArrowheads="1"/>
          </p:cNvSpPr>
          <p:nvPr>
            <p:ph type="subTitle" idx="1"/>
          </p:nvPr>
        </p:nvSpPr>
        <p:spPr>
          <a:xfrm>
            <a:off x="1066800" y="3886200"/>
            <a:ext cx="7010400" cy="2362200"/>
          </a:xfrm>
        </p:spPr>
        <p:txBody>
          <a:bodyPr/>
          <a:lstStyle/>
          <a:p>
            <a:pPr eaLnBrk="1" hangingPunct="1"/>
            <a:r>
              <a:rPr lang="en-US" altLang="zh-TW">
                <a:ea typeface="ＭＳ Ｐゴシック" panose="020B0600070205080204" pitchFamily="34" charset="-128"/>
              </a:rPr>
              <a:t>Modified from Stanford CS276 slides</a:t>
            </a:r>
            <a:br>
              <a:rPr lang="en-US" altLang="zh-TW">
                <a:ea typeface="ＭＳ Ｐゴシック" panose="020B0600070205080204" pitchFamily="34" charset="-128"/>
              </a:rPr>
            </a:br>
            <a:r>
              <a:rPr lang="en-US" altLang="zh-TW">
                <a:solidFill>
                  <a:srgbClr val="FFFF00"/>
                </a:solidFill>
                <a:ea typeface="ＭＳ Ｐゴシック" panose="020B0600070205080204" pitchFamily="34" charset="-128"/>
              </a:rPr>
              <a:t>Chap. 8: Evaluation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55819090-73D2-3F8D-3C26-51710054B6E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63A28833-4F1F-4708-9845-CF67DA2E3463}" type="slidenum">
              <a:rPr lang="zh-TW" altLang="en-US" sz="1200">
                <a:solidFill>
                  <a:srgbClr val="898989"/>
                </a:solidFill>
                <a:ea typeface="新細明體" panose="02020500000000000000" pitchFamily="18" charset="-120"/>
              </a:rPr>
              <a:pPr>
                <a:spcBef>
                  <a:spcPct val="0"/>
                </a:spcBef>
                <a:buClrTx/>
                <a:buFontTx/>
                <a:buNone/>
              </a:pPr>
              <a:t>2</a:t>
            </a:fld>
            <a:endParaRPr lang="en-US" altLang="zh-TW" sz="1200">
              <a:solidFill>
                <a:srgbClr val="898989"/>
              </a:solidFill>
              <a:ea typeface="新細明體" panose="02020500000000000000" pitchFamily="18" charset="-120"/>
            </a:endParaRPr>
          </a:p>
        </p:txBody>
      </p:sp>
      <p:sp>
        <p:nvSpPr>
          <p:cNvPr id="13315" name="Rectangle 2">
            <a:extLst>
              <a:ext uri="{FF2B5EF4-FFF2-40B4-BE49-F238E27FC236}">
                <a16:creationId xmlns:a16="http://schemas.microsoft.com/office/drawing/2014/main" id="{9D6C1B97-4890-9B87-E53B-BD99494B92F1}"/>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This lecture</a:t>
            </a:r>
          </a:p>
        </p:txBody>
      </p:sp>
      <p:sp>
        <p:nvSpPr>
          <p:cNvPr id="13316" name="Rectangle 3">
            <a:extLst>
              <a:ext uri="{FF2B5EF4-FFF2-40B4-BE49-F238E27FC236}">
                <a16:creationId xmlns:a16="http://schemas.microsoft.com/office/drawing/2014/main" id="{695B2187-AAEB-ACA2-ECFD-D191E1DB4361}"/>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How do we know if our results are any good? </a:t>
            </a:r>
          </a:p>
          <a:p>
            <a:pPr lvl="1" eaLnBrk="1" hangingPunct="1"/>
            <a:r>
              <a:rPr lang="en-US" altLang="zh-TW">
                <a:ea typeface="ＭＳ Ｐゴシック" panose="020B0600070205080204" pitchFamily="34" charset="-128"/>
              </a:rPr>
              <a:t>Evaluating a search engine</a:t>
            </a:r>
          </a:p>
          <a:p>
            <a:pPr lvl="2" eaLnBrk="1" hangingPunct="1"/>
            <a:r>
              <a:rPr lang="en-US" altLang="zh-TW">
                <a:ea typeface="ＭＳ Ｐゴシック" panose="020B0600070205080204" pitchFamily="34" charset="-128"/>
              </a:rPr>
              <a:t>Benchmarks</a:t>
            </a:r>
          </a:p>
          <a:p>
            <a:pPr lvl="2" eaLnBrk="1" hangingPunct="1"/>
            <a:r>
              <a:rPr lang="en-US" altLang="zh-TW">
                <a:ea typeface="ＭＳ Ｐゴシック" panose="020B0600070205080204" pitchFamily="34" charset="-128"/>
              </a:rPr>
              <a:t>Precision and recall</a:t>
            </a:r>
          </a:p>
          <a:p>
            <a:pPr eaLnBrk="1" hangingPunct="1"/>
            <a:r>
              <a:rPr lang="en-US" altLang="zh-TW">
                <a:ea typeface="ＭＳ Ｐゴシック" panose="020B0600070205080204" pitchFamily="34" charset="-128"/>
              </a:rPr>
              <a:t>Results summaries:</a:t>
            </a:r>
          </a:p>
          <a:p>
            <a:pPr lvl="1" eaLnBrk="1" hangingPunct="1"/>
            <a:r>
              <a:rPr lang="en-US" altLang="zh-TW">
                <a:ea typeface="ＭＳ Ｐゴシック" panose="020B0600070205080204" pitchFamily="34" charset="-128"/>
              </a:rPr>
              <a:t>Making our good results usable to a user</a:t>
            </a:r>
          </a:p>
        </p:txBody>
      </p:sp>
      <p:sp>
        <p:nvSpPr>
          <p:cNvPr id="13317" name="TextBox 4">
            <a:extLst>
              <a:ext uri="{FF2B5EF4-FFF2-40B4-BE49-F238E27FC236}">
                <a16:creationId xmlns:a16="http://schemas.microsoft.com/office/drawing/2014/main" id="{4E07B555-1E3B-9482-4937-6073A942D57D}"/>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6.2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a:extLst>
              <a:ext uri="{FF2B5EF4-FFF2-40B4-BE49-F238E27FC236}">
                <a16:creationId xmlns:a16="http://schemas.microsoft.com/office/drawing/2014/main" id="{1E708401-C422-59E0-F00A-604795E94773}"/>
              </a:ext>
            </a:extLst>
          </p:cNvPr>
          <p:cNvSpPr>
            <a:spLocks noGrp="1" noChangeArrowheads="1"/>
          </p:cNvSpPr>
          <p:nvPr>
            <p:ph type="title"/>
          </p:nvPr>
        </p:nvSpPr>
        <p:spPr/>
        <p:txBody>
          <a:bodyPr/>
          <a:lstStyle/>
          <a:p>
            <a:pPr eaLnBrk="1" hangingPunct="1">
              <a:defRPr/>
            </a:pPr>
            <a:r>
              <a:rPr lang="en-US">
                <a:ea typeface="ＭＳ Ｐゴシック" charset="-128"/>
              </a:rPr>
              <a:t>Evaluating search engines</a:t>
            </a:r>
          </a:p>
        </p:txBody>
      </p:sp>
      <p:sp>
        <p:nvSpPr>
          <p:cNvPr id="15363" name="Text Placeholder 4">
            <a:extLst>
              <a:ext uri="{FF2B5EF4-FFF2-40B4-BE49-F238E27FC236}">
                <a16:creationId xmlns:a16="http://schemas.microsoft.com/office/drawing/2014/main" id="{699EE84F-8D29-CD3D-13C7-AF9D4FDDE22F}"/>
              </a:ext>
            </a:extLst>
          </p:cNvPr>
          <p:cNvSpPr>
            <a:spLocks noGrp="1"/>
          </p:cNvSpPr>
          <p:nvPr>
            <p:ph type="body" idx="1"/>
          </p:nvPr>
        </p:nvSpPr>
        <p:spPr/>
        <p:txBody>
          <a:bodyPr/>
          <a:lstStyle/>
          <a:p>
            <a:endParaRPr lang="zh-TW" altLang="en-US">
              <a:solidFill>
                <a:srgbClr val="898989"/>
              </a:solidFill>
              <a:ea typeface="ＭＳ Ｐゴシック" panose="020B060007020508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E0414592-0287-BCBF-88BE-8EDAAC1C9A0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3DC67BF8-F55D-47E7-A97D-BE55ABB521AE}" type="slidenum">
              <a:rPr lang="zh-TW" altLang="en-US" sz="1200">
                <a:solidFill>
                  <a:srgbClr val="898989"/>
                </a:solidFill>
                <a:ea typeface="新細明體" panose="02020500000000000000" pitchFamily="18" charset="-120"/>
              </a:rPr>
              <a:pPr>
                <a:spcBef>
                  <a:spcPct val="0"/>
                </a:spcBef>
                <a:buClrTx/>
                <a:buFontTx/>
                <a:buNone/>
              </a:pPr>
              <a:t>4</a:t>
            </a:fld>
            <a:endParaRPr lang="en-US" altLang="zh-TW" sz="1200">
              <a:solidFill>
                <a:srgbClr val="898989"/>
              </a:solidFill>
              <a:ea typeface="新細明體" panose="02020500000000000000" pitchFamily="18" charset="-120"/>
            </a:endParaRPr>
          </a:p>
        </p:txBody>
      </p:sp>
      <p:sp>
        <p:nvSpPr>
          <p:cNvPr id="17411" name="Rectangle 2">
            <a:extLst>
              <a:ext uri="{FF2B5EF4-FFF2-40B4-BE49-F238E27FC236}">
                <a16:creationId xmlns:a16="http://schemas.microsoft.com/office/drawing/2014/main" id="{5BE724D6-4059-8302-5015-BDCF082BF6E5}"/>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Measures for a search engine</a:t>
            </a:r>
          </a:p>
        </p:txBody>
      </p:sp>
      <p:sp>
        <p:nvSpPr>
          <p:cNvPr id="17412" name="Rectangle 3">
            <a:extLst>
              <a:ext uri="{FF2B5EF4-FFF2-40B4-BE49-F238E27FC236}">
                <a16:creationId xmlns:a16="http://schemas.microsoft.com/office/drawing/2014/main" id="{5203F3D3-7080-FC71-EB04-A6C395CF6BB1}"/>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How fast does it index</a:t>
            </a:r>
          </a:p>
          <a:p>
            <a:pPr lvl="1" eaLnBrk="1" hangingPunct="1"/>
            <a:r>
              <a:rPr lang="en-US" altLang="zh-TW">
                <a:ea typeface="ＭＳ Ｐゴシック" panose="020B0600070205080204" pitchFamily="34" charset="-128"/>
              </a:rPr>
              <a:t>Number of documents/hour</a:t>
            </a:r>
          </a:p>
          <a:p>
            <a:pPr lvl="1" eaLnBrk="1" hangingPunct="1"/>
            <a:r>
              <a:rPr lang="en-US" altLang="zh-TW">
                <a:ea typeface="ＭＳ Ｐゴシック" panose="020B0600070205080204" pitchFamily="34" charset="-128"/>
              </a:rPr>
              <a:t>(Average document size)</a:t>
            </a:r>
          </a:p>
          <a:p>
            <a:pPr eaLnBrk="1" hangingPunct="1"/>
            <a:r>
              <a:rPr lang="en-US" altLang="zh-TW">
                <a:ea typeface="ＭＳ Ｐゴシック" panose="020B0600070205080204" pitchFamily="34" charset="-128"/>
              </a:rPr>
              <a:t>How fast does it search</a:t>
            </a:r>
          </a:p>
          <a:p>
            <a:pPr lvl="1" eaLnBrk="1" hangingPunct="1"/>
            <a:r>
              <a:rPr lang="en-US" altLang="zh-TW">
                <a:ea typeface="ＭＳ Ｐゴシック" panose="020B0600070205080204" pitchFamily="34" charset="-128"/>
              </a:rPr>
              <a:t>Latency as a function of index size</a:t>
            </a:r>
          </a:p>
          <a:p>
            <a:pPr eaLnBrk="1" hangingPunct="1"/>
            <a:r>
              <a:rPr lang="en-US" altLang="zh-TW">
                <a:ea typeface="ＭＳ Ｐゴシック" panose="020B0600070205080204" pitchFamily="34" charset="-128"/>
              </a:rPr>
              <a:t>Expressiveness of query language</a:t>
            </a:r>
          </a:p>
          <a:p>
            <a:pPr lvl="1" eaLnBrk="1" hangingPunct="1"/>
            <a:r>
              <a:rPr lang="en-US" altLang="zh-TW">
                <a:ea typeface="ＭＳ Ｐゴシック" panose="020B0600070205080204" pitchFamily="34" charset="-128"/>
              </a:rPr>
              <a:t>Ability to express complex information needs</a:t>
            </a:r>
          </a:p>
          <a:p>
            <a:pPr lvl="1" eaLnBrk="1" hangingPunct="1"/>
            <a:r>
              <a:rPr lang="en-US" altLang="zh-TW">
                <a:ea typeface="ＭＳ Ｐゴシック" panose="020B0600070205080204" pitchFamily="34" charset="-128"/>
              </a:rPr>
              <a:t>Speed on complex queries</a:t>
            </a:r>
          </a:p>
          <a:p>
            <a:pPr eaLnBrk="1" hangingPunct="1"/>
            <a:r>
              <a:rPr lang="en-US" altLang="zh-TW">
                <a:ea typeface="ＭＳ Ｐゴシック" panose="020B0600070205080204" pitchFamily="34" charset="-128"/>
              </a:rPr>
              <a:t>Uncluttered UI</a:t>
            </a:r>
          </a:p>
          <a:p>
            <a:pPr eaLnBrk="1" hangingPunct="1"/>
            <a:r>
              <a:rPr lang="en-US" altLang="zh-TW">
                <a:ea typeface="ＭＳ Ｐゴシック" panose="020B0600070205080204" pitchFamily="34" charset="-128"/>
              </a:rPr>
              <a:t>Is it free?</a:t>
            </a:r>
          </a:p>
        </p:txBody>
      </p:sp>
      <p:sp>
        <p:nvSpPr>
          <p:cNvPr id="17413" name="TextBox 4">
            <a:extLst>
              <a:ext uri="{FF2B5EF4-FFF2-40B4-BE49-F238E27FC236}">
                <a16:creationId xmlns:a16="http://schemas.microsoft.com/office/drawing/2014/main" id="{19AA5814-F179-C08D-C0EC-61D9E4CD723F}"/>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D5C549D1-AC76-6244-0E27-08BD1F0E764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4BC6DB13-8054-4E00-AF2A-0EC8DE624EB1}" type="slidenum">
              <a:rPr lang="zh-TW" altLang="en-US" sz="1200">
                <a:solidFill>
                  <a:srgbClr val="898989"/>
                </a:solidFill>
                <a:ea typeface="新細明體" panose="02020500000000000000" pitchFamily="18" charset="-120"/>
              </a:rPr>
              <a:pPr>
                <a:spcBef>
                  <a:spcPct val="0"/>
                </a:spcBef>
                <a:buClrTx/>
                <a:buFontTx/>
                <a:buNone/>
              </a:pPr>
              <a:t>5</a:t>
            </a:fld>
            <a:endParaRPr lang="en-US" altLang="zh-TW" sz="1200">
              <a:solidFill>
                <a:srgbClr val="898989"/>
              </a:solidFill>
              <a:ea typeface="新細明體" panose="02020500000000000000" pitchFamily="18" charset="-120"/>
            </a:endParaRPr>
          </a:p>
        </p:txBody>
      </p:sp>
      <p:sp>
        <p:nvSpPr>
          <p:cNvPr id="19459" name="Rectangle 2">
            <a:extLst>
              <a:ext uri="{FF2B5EF4-FFF2-40B4-BE49-F238E27FC236}">
                <a16:creationId xmlns:a16="http://schemas.microsoft.com/office/drawing/2014/main" id="{E7F9DD67-7FAF-7448-0ED1-73163A73682D}"/>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Measures for a search engine</a:t>
            </a:r>
          </a:p>
        </p:txBody>
      </p:sp>
      <p:sp>
        <p:nvSpPr>
          <p:cNvPr id="19460" name="Rectangle 3">
            <a:extLst>
              <a:ext uri="{FF2B5EF4-FFF2-40B4-BE49-F238E27FC236}">
                <a16:creationId xmlns:a16="http://schemas.microsoft.com/office/drawing/2014/main" id="{240F15E5-4635-0D9E-8217-A783ED6BAC08}"/>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All of the preceding criteria are </a:t>
            </a:r>
            <a:r>
              <a:rPr lang="en-US" altLang="zh-TW" i="1">
                <a:ea typeface="ＭＳ Ｐゴシック" panose="020B0600070205080204" pitchFamily="34" charset="-128"/>
              </a:rPr>
              <a:t>measurable</a:t>
            </a:r>
            <a:r>
              <a:rPr lang="en-US" altLang="zh-TW">
                <a:ea typeface="ＭＳ Ｐゴシック" panose="020B0600070205080204" pitchFamily="34" charset="-128"/>
              </a:rPr>
              <a:t>: we can quantify speed/size</a:t>
            </a:r>
          </a:p>
          <a:p>
            <a:pPr lvl="1" eaLnBrk="1" hangingPunct="1"/>
            <a:r>
              <a:rPr lang="en-US" altLang="zh-TW">
                <a:ea typeface="ＭＳ Ｐゴシック" panose="020B0600070205080204" pitchFamily="34" charset="-128"/>
              </a:rPr>
              <a:t>we can make expressiveness precise</a:t>
            </a:r>
          </a:p>
          <a:p>
            <a:pPr eaLnBrk="1" hangingPunct="1"/>
            <a:r>
              <a:rPr lang="en-US" altLang="zh-TW">
                <a:ea typeface="ＭＳ Ｐゴシック" panose="020B0600070205080204" pitchFamily="34" charset="-128"/>
              </a:rPr>
              <a:t>The key measure: </a:t>
            </a:r>
            <a:r>
              <a:rPr lang="en-US" altLang="zh-TW">
                <a:solidFill>
                  <a:srgbClr val="FF0000"/>
                </a:solidFill>
                <a:ea typeface="ＭＳ Ｐゴシック" panose="020B0600070205080204" pitchFamily="34" charset="-128"/>
              </a:rPr>
              <a:t>user happiness</a:t>
            </a:r>
          </a:p>
          <a:p>
            <a:pPr lvl="1" eaLnBrk="1" hangingPunct="1"/>
            <a:r>
              <a:rPr lang="en-US" altLang="zh-TW">
                <a:ea typeface="ＭＳ Ｐゴシック" panose="020B0600070205080204" pitchFamily="34" charset="-128"/>
              </a:rPr>
              <a:t>What is this?</a:t>
            </a:r>
          </a:p>
          <a:p>
            <a:pPr lvl="1" eaLnBrk="1" hangingPunct="1"/>
            <a:r>
              <a:rPr lang="en-US" altLang="zh-TW">
                <a:ea typeface="ＭＳ Ｐゴシック" panose="020B0600070205080204" pitchFamily="34" charset="-128"/>
              </a:rPr>
              <a:t>Speed of response/size of index are factors</a:t>
            </a:r>
          </a:p>
          <a:p>
            <a:pPr lvl="1" eaLnBrk="1" hangingPunct="1"/>
            <a:r>
              <a:rPr lang="en-US" altLang="zh-TW">
                <a:ea typeface="ＭＳ Ｐゴシック" panose="020B0600070205080204" pitchFamily="34" charset="-128"/>
              </a:rPr>
              <a:t>But blindingly fast, useless answers won’t make a user happy</a:t>
            </a:r>
          </a:p>
          <a:p>
            <a:pPr eaLnBrk="1" hangingPunct="1"/>
            <a:r>
              <a:rPr lang="en-US" altLang="zh-TW">
                <a:ea typeface="ＭＳ Ｐゴシック" panose="020B0600070205080204" pitchFamily="34" charset="-128"/>
              </a:rPr>
              <a:t>Need a way of quantifying user happiness</a:t>
            </a:r>
          </a:p>
        </p:txBody>
      </p:sp>
      <p:sp>
        <p:nvSpPr>
          <p:cNvPr id="19461" name="TextBox 4">
            <a:extLst>
              <a:ext uri="{FF2B5EF4-FFF2-40B4-BE49-F238E27FC236}">
                <a16:creationId xmlns:a16="http://schemas.microsoft.com/office/drawing/2014/main" id="{D6DDB031-BF20-C914-24A4-B400636EDC07}"/>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EE050548-B063-46E7-0C42-BFB27528738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2AEA7C54-832C-4D42-8930-FD052635ECA0}" type="slidenum">
              <a:rPr lang="zh-TW" altLang="en-US" sz="1200">
                <a:solidFill>
                  <a:srgbClr val="898989"/>
                </a:solidFill>
                <a:ea typeface="新細明體" panose="02020500000000000000" pitchFamily="18" charset="-120"/>
              </a:rPr>
              <a:pPr>
                <a:spcBef>
                  <a:spcPct val="0"/>
                </a:spcBef>
                <a:buClrTx/>
                <a:buFontTx/>
                <a:buNone/>
              </a:pPr>
              <a:t>6</a:t>
            </a:fld>
            <a:endParaRPr lang="en-US" altLang="zh-TW" sz="1200">
              <a:solidFill>
                <a:srgbClr val="898989"/>
              </a:solidFill>
              <a:ea typeface="新細明體" panose="02020500000000000000" pitchFamily="18" charset="-120"/>
            </a:endParaRPr>
          </a:p>
        </p:txBody>
      </p:sp>
      <p:sp>
        <p:nvSpPr>
          <p:cNvPr id="21507" name="Rectangle 1026">
            <a:extLst>
              <a:ext uri="{FF2B5EF4-FFF2-40B4-BE49-F238E27FC236}">
                <a16:creationId xmlns:a16="http://schemas.microsoft.com/office/drawing/2014/main" id="{A1BC826A-BB5B-26A5-5441-AB00F8087C13}"/>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Measuring user happiness</a:t>
            </a:r>
          </a:p>
        </p:txBody>
      </p:sp>
      <p:sp>
        <p:nvSpPr>
          <p:cNvPr id="21508" name="Rectangle 1027">
            <a:extLst>
              <a:ext uri="{FF2B5EF4-FFF2-40B4-BE49-F238E27FC236}">
                <a16:creationId xmlns:a16="http://schemas.microsoft.com/office/drawing/2014/main" id="{B6FE8B6A-38DC-6E4E-3C3B-31B4BB5EFF71}"/>
              </a:ext>
            </a:extLst>
          </p:cNvPr>
          <p:cNvSpPr>
            <a:spLocks noGrp="1" noChangeArrowheads="1"/>
          </p:cNvSpPr>
          <p:nvPr>
            <p:ph type="body" idx="1"/>
          </p:nvPr>
        </p:nvSpPr>
        <p:spPr/>
        <p:txBody>
          <a:bodyPr/>
          <a:lstStyle/>
          <a:p>
            <a:pPr eaLnBrk="1" hangingPunct="1">
              <a:lnSpc>
                <a:spcPct val="90000"/>
              </a:lnSpc>
            </a:pPr>
            <a:r>
              <a:rPr lang="en-US" altLang="zh-TW" dirty="0">
                <a:ea typeface="ＭＳ Ｐゴシック" panose="020B0600070205080204" pitchFamily="34" charset="-128"/>
              </a:rPr>
              <a:t>Issue: who is the user we are trying to make happy?</a:t>
            </a:r>
          </a:p>
          <a:p>
            <a:pPr lvl="1" eaLnBrk="1" hangingPunct="1">
              <a:lnSpc>
                <a:spcPct val="90000"/>
              </a:lnSpc>
            </a:pPr>
            <a:r>
              <a:rPr lang="en-US" altLang="zh-TW" dirty="0">
                <a:ea typeface="ＭＳ Ｐゴシック" panose="020B0600070205080204" pitchFamily="34" charset="-128"/>
              </a:rPr>
              <a:t>Depends on the setting</a:t>
            </a:r>
          </a:p>
          <a:p>
            <a:pPr eaLnBrk="1" hangingPunct="1">
              <a:lnSpc>
                <a:spcPct val="90000"/>
              </a:lnSpc>
            </a:pPr>
            <a:r>
              <a:rPr lang="en-US" altLang="zh-TW" u="sng" dirty="0">
                <a:ea typeface="ＭＳ Ｐゴシック" panose="020B0600070205080204" pitchFamily="34" charset="-128"/>
              </a:rPr>
              <a:t>Web search engine</a:t>
            </a:r>
            <a:r>
              <a:rPr lang="en-US" altLang="zh-TW" dirty="0">
                <a:ea typeface="ＭＳ Ｐゴシック" panose="020B0600070205080204" pitchFamily="34" charset="-128"/>
              </a:rPr>
              <a:t>:</a:t>
            </a:r>
          </a:p>
          <a:p>
            <a:pPr lvl="1" eaLnBrk="1" hangingPunct="1">
              <a:lnSpc>
                <a:spcPct val="90000"/>
              </a:lnSpc>
            </a:pPr>
            <a:r>
              <a:rPr lang="en-US" altLang="zh-TW" dirty="0">
                <a:ea typeface="ＭＳ Ｐゴシック" panose="020B0600070205080204" pitchFamily="34" charset="-128"/>
              </a:rPr>
              <a:t>User finds what they want and return to the engine</a:t>
            </a:r>
          </a:p>
          <a:p>
            <a:pPr lvl="2" eaLnBrk="1" hangingPunct="1">
              <a:lnSpc>
                <a:spcPct val="90000"/>
              </a:lnSpc>
            </a:pPr>
            <a:r>
              <a:rPr lang="en-US" altLang="zh-TW" dirty="0">
                <a:ea typeface="ＭＳ Ｐゴシック" panose="020B0600070205080204" pitchFamily="34" charset="-128"/>
              </a:rPr>
              <a:t>Can measure rate of return users</a:t>
            </a:r>
          </a:p>
          <a:p>
            <a:pPr lvl="1" eaLnBrk="1" hangingPunct="1">
              <a:lnSpc>
                <a:spcPct val="90000"/>
              </a:lnSpc>
            </a:pPr>
            <a:r>
              <a:rPr lang="en-US" altLang="zh-TW" dirty="0">
                <a:ea typeface="ＭＳ Ｐゴシック" panose="020B0600070205080204" pitchFamily="34" charset="-128"/>
              </a:rPr>
              <a:t>User completes their task – search as a means, not end</a:t>
            </a:r>
          </a:p>
          <a:p>
            <a:pPr lvl="1" eaLnBrk="1" hangingPunct="1">
              <a:lnSpc>
                <a:spcPct val="90000"/>
              </a:lnSpc>
            </a:pPr>
            <a:r>
              <a:rPr lang="en-US" altLang="zh-TW" dirty="0">
                <a:ea typeface="ＭＳ Ｐゴシック" panose="020B0600070205080204" pitchFamily="34" charset="-128"/>
              </a:rPr>
              <a:t>See Russell </a:t>
            </a:r>
            <a:r>
              <a:rPr lang="en-US" altLang="zh-TW" u="sng" dirty="0">
                <a:ea typeface="ＭＳ Ｐゴシック" panose="020B0600070205080204" pitchFamily="34" charset="-128"/>
              </a:rPr>
              <a:t>http://dmrussell.googlepages.com/JCDL-talk-June-2007-short.pdf</a:t>
            </a:r>
          </a:p>
          <a:p>
            <a:pPr eaLnBrk="1" hangingPunct="1">
              <a:lnSpc>
                <a:spcPct val="90000"/>
              </a:lnSpc>
            </a:pPr>
            <a:r>
              <a:rPr lang="en-US" altLang="zh-TW" u="sng" dirty="0">
                <a:ea typeface="ＭＳ Ｐゴシック" panose="020B0600070205080204" pitchFamily="34" charset="-128"/>
              </a:rPr>
              <a:t>eCommerce site</a:t>
            </a:r>
            <a:r>
              <a:rPr lang="en-US" altLang="zh-TW" dirty="0">
                <a:ea typeface="ＭＳ Ｐゴシック" panose="020B0600070205080204" pitchFamily="34" charset="-128"/>
              </a:rPr>
              <a:t>: user finds what they want and buy</a:t>
            </a:r>
          </a:p>
          <a:p>
            <a:pPr lvl="1" eaLnBrk="1" hangingPunct="1">
              <a:lnSpc>
                <a:spcPct val="90000"/>
              </a:lnSpc>
            </a:pPr>
            <a:r>
              <a:rPr lang="en-US" altLang="zh-TW" dirty="0">
                <a:ea typeface="ＭＳ Ｐゴシック" panose="020B0600070205080204" pitchFamily="34" charset="-128"/>
              </a:rPr>
              <a:t>Is it the end-user, or the eCommerce site, whose happiness we measure?</a:t>
            </a:r>
          </a:p>
          <a:p>
            <a:pPr lvl="1" eaLnBrk="1" hangingPunct="1">
              <a:lnSpc>
                <a:spcPct val="90000"/>
              </a:lnSpc>
            </a:pPr>
            <a:r>
              <a:rPr lang="en-US" altLang="zh-TW" dirty="0">
                <a:ea typeface="ＭＳ Ｐゴシック" panose="020B0600070205080204" pitchFamily="34" charset="-128"/>
              </a:rPr>
              <a:t>Measure time to purchase, or fraction of searchers who become buyers?</a:t>
            </a:r>
          </a:p>
        </p:txBody>
      </p:sp>
      <p:sp>
        <p:nvSpPr>
          <p:cNvPr id="21509" name="TextBox 4">
            <a:extLst>
              <a:ext uri="{FF2B5EF4-FFF2-40B4-BE49-F238E27FC236}">
                <a16:creationId xmlns:a16="http://schemas.microsoft.com/office/drawing/2014/main" id="{0E5A10C2-7BD2-3314-8D4B-918A7D5FE724}"/>
              </a:ext>
            </a:extLst>
          </p:cNvPr>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8.6.2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a16="http://schemas.microsoft.com/office/drawing/2014/main" id="{93A8E781-603E-BDD9-E47A-8BBC9FB6A0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C3F2C635-7B69-472D-A461-8CD72F2AB11E}" type="slidenum">
              <a:rPr lang="zh-TW" altLang="en-US" sz="1200">
                <a:solidFill>
                  <a:srgbClr val="898989"/>
                </a:solidFill>
                <a:ea typeface="新細明體" panose="02020500000000000000" pitchFamily="18" charset="-120"/>
              </a:rPr>
              <a:pPr>
                <a:spcBef>
                  <a:spcPct val="0"/>
                </a:spcBef>
                <a:buClrTx/>
                <a:buFontTx/>
                <a:buNone/>
              </a:pPr>
              <a:t>7</a:t>
            </a:fld>
            <a:endParaRPr lang="en-US" altLang="zh-TW" sz="1200">
              <a:solidFill>
                <a:srgbClr val="898989"/>
              </a:solidFill>
              <a:ea typeface="新細明體" panose="02020500000000000000" pitchFamily="18" charset="-120"/>
            </a:endParaRPr>
          </a:p>
        </p:txBody>
      </p:sp>
      <p:sp>
        <p:nvSpPr>
          <p:cNvPr id="23555" name="Rectangle 1026">
            <a:extLst>
              <a:ext uri="{FF2B5EF4-FFF2-40B4-BE49-F238E27FC236}">
                <a16:creationId xmlns:a16="http://schemas.microsoft.com/office/drawing/2014/main" id="{833D7345-6F53-73CF-A32F-2E6614A7253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Measuring user happiness</a:t>
            </a:r>
          </a:p>
        </p:txBody>
      </p:sp>
      <p:sp>
        <p:nvSpPr>
          <p:cNvPr id="23556" name="Rectangle 1027">
            <a:extLst>
              <a:ext uri="{FF2B5EF4-FFF2-40B4-BE49-F238E27FC236}">
                <a16:creationId xmlns:a16="http://schemas.microsoft.com/office/drawing/2014/main" id="{057FEAAD-8F2F-C4A2-E747-B697788165A5}"/>
              </a:ext>
            </a:extLst>
          </p:cNvPr>
          <p:cNvSpPr>
            <a:spLocks noGrp="1" noChangeArrowheads="1"/>
          </p:cNvSpPr>
          <p:nvPr>
            <p:ph type="body" idx="1"/>
          </p:nvPr>
        </p:nvSpPr>
        <p:spPr/>
        <p:txBody>
          <a:bodyPr/>
          <a:lstStyle/>
          <a:p>
            <a:pPr eaLnBrk="1" hangingPunct="1"/>
            <a:r>
              <a:rPr lang="en-US" altLang="zh-TW" u="sng">
                <a:ea typeface="ＭＳ Ｐゴシック" panose="020B0600070205080204" pitchFamily="34" charset="-128"/>
              </a:rPr>
              <a:t>Enterprise</a:t>
            </a:r>
            <a:r>
              <a:rPr lang="en-US" altLang="zh-TW">
                <a:ea typeface="ＭＳ Ｐゴシック" panose="020B0600070205080204" pitchFamily="34" charset="-128"/>
              </a:rPr>
              <a:t> (company/govt/academic): Care about “user productivity”</a:t>
            </a:r>
          </a:p>
          <a:p>
            <a:pPr lvl="1" eaLnBrk="1" hangingPunct="1"/>
            <a:r>
              <a:rPr lang="en-US" altLang="zh-TW">
                <a:ea typeface="ＭＳ Ｐゴシック" panose="020B0600070205080204" pitchFamily="34" charset="-128"/>
              </a:rPr>
              <a:t>How much time do my users save when looking for information?</a:t>
            </a:r>
          </a:p>
          <a:p>
            <a:pPr lvl="1" eaLnBrk="1" hangingPunct="1"/>
            <a:r>
              <a:rPr lang="en-US" altLang="zh-TW">
                <a:ea typeface="ＭＳ Ｐゴシック" panose="020B0600070205080204" pitchFamily="34" charset="-128"/>
              </a:rPr>
              <a:t>Many other criteria having to do with breadth of access, secure access, etc.</a:t>
            </a:r>
          </a:p>
        </p:txBody>
      </p:sp>
      <p:sp>
        <p:nvSpPr>
          <p:cNvPr id="23557" name="TextBox 4">
            <a:extLst>
              <a:ext uri="{FF2B5EF4-FFF2-40B4-BE49-F238E27FC236}">
                <a16:creationId xmlns:a16="http://schemas.microsoft.com/office/drawing/2014/main" id="{0104E5EA-D947-D7CD-EEA0-AC7D0A69C2F6}"/>
              </a:ext>
            </a:extLst>
          </p:cNvPr>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8.6.2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6677365D-25C3-4327-C11C-484ED4D8743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CE513B25-C26C-4668-B757-96132A8EFCAE}" type="slidenum">
              <a:rPr lang="zh-TW" altLang="en-US" sz="1200">
                <a:solidFill>
                  <a:srgbClr val="898989"/>
                </a:solidFill>
                <a:ea typeface="新細明體" panose="02020500000000000000" pitchFamily="18" charset="-120"/>
              </a:rPr>
              <a:pPr>
                <a:spcBef>
                  <a:spcPct val="0"/>
                </a:spcBef>
                <a:buClrTx/>
                <a:buFontTx/>
                <a:buNone/>
              </a:pPr>
              <a:t>8</a:t>
            </a:fld>
            <a:endParaRPr lang="en-US" altLang="zh-TW" sz="1200">
              <a:solidFill>
                <a:srgbClr val="898989"/>
              </a:solidFill>
              <a:ea typeface="新細明體" panose="02020500000000000000" pitchFamily="18" charset="-120"/>
            </a:endParaRPr>
          </a:p>
        </p:txBody>
      </p:sp>
      <p:sp>
        <p:nvSpPr>
          <p:cNvPr id="25603" name="Rectangle 2">
            <a:extLst>
              <a:ext uri="{FF2B5EF4-FFF2-40B4-BE49-F238E27FC236}">
                <a16:creationId xmlns:a16="http://schemas.microsoft.com/office/drawing/2014/main" id="{2AE2E78F-E283-4D5F-3112-978191E16A15}"/>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Happiness: elusive to measure</a:t>
            </a:r>
          </a:p>
        </p:txBody>
      </p:sp>
      <p:sp>
        <p:nvSpPr>
          <p:cNvPr id="25604" name="Rectangle 3">
            <a:extLst>
              <a:ext uri="{FF2B5EF4-FFF2-40B4-BE49-F238E27FC236}">
                <a16:creationId xmlns:a16="http://schemas.microsoft.com/office/drawing/2014/main" id="{B29BD8EC-3589-537D-3305-C65FCB120F53}"/>
              </a:ext>
            </a:extLst>
          </p:cNvPr>
          <p:cNvSpPr>
            <a:spLocks noGrp="1" noChangeArrowheads="1"/>
          </p:cNvSpPr>
          <p:nvPr>
            <p:ph type="body" idx="1"/>
          </p:nvPr>
        </p:nvSpPr>
        <p:spPr>
          <a:xfrm>
            <a:off x="685800" y="1752600"/>
            <a:ext cx="7848600" cy="4876800"/>
          </a:xfrm>
        </p:spPr>
        <p:txBody>
          <a:bodyPr/>
          <a:lstStyle/>
          <a:p>
            <a:pPr marL="495300" indent="-495300" eaLnBrk="1" hangingPunct="1"/>
            <a:r>
              <a:rPr lang="en-US" altLang="zh-TW" dirty="0">
                <a:ea typeface="ＭＳ Ｐゴシック" panose="020B0600070205080204" pitchFamily="34" charset="-128"/>
              </a:rPr>
              <a:t>Most common proxy: </a:t>
            </a:r>
            <a:r>
              <a:rPr lang="en-US" altLang="zh-TW" i="1" dirty="0">
                <a:ea typeface="ＭＳ Ｐゴシック" panose="020B0600070205080204" pitchFamily="34" charset="-128"/>
              </a:rPr>
              <a:t>relevance</a:t>
            </a:r>
            <a:r>
              <a:rPr lang="en-US" altLang="zh-TW" dirty="0">
                <a:ea typeface="ＭＳ Ｐゴシック" panose="020B0600070205080204" pitchFamily="34" charset="-128"/>
              </a:rPr>
              <a:t> of search results</a:t>
            </a:r>
          </a:p>
          <a:p>
            <a:pPr marL="895350" lvl="1" indent="-495300" eaLnBrk="1" hangingPunct="1"/>
            <a:r>
              <a:rPr lang="en-US" altLang="zh-TW" dirty="0">
                <a:ea typeface="ＭＳ Ｐゴシック" panose="020B0600070205080204" pitchFamily="34" charset="-128"/>
              </a:rPr>
              <a:t>But how do you measure relevance?</a:t>
            </a:r>
          </a:p>
          <a:p>
            <a:pPr marL="895350" lvl="1" indent="-495300" eaLnBrk="1" hangingPunct="1"/>
            <a:r>
              <a:rPr lang="en-US" altLang="zh-TW" dirty="0">
                <a:ea typeface="ＭＳ Ｐゴシック" panose="020B0600070205080204" pitchFamily="34" charset="-128"/>
              </a:rPr>
              <a:t>We will detail a methodology here, then examine its issues</a:t>
            </a:r>
          </a:p>
          <a:p>
            <a:pPr marL="495300" indent="-495300" eaLnBrk="1" hangingPunct="1"/>
            <a:r>
              <a:rPr lang="en-US" altLang="zh-TW" dirty="0">
                <a:ea typeface="ＭＳ Ｐゴシック" panose="020B0600070205080204" pitchFamily="34" charset="-128"/>
              </a:rPr>
              <a:t>Relevance measurement requires 3 elements:</a:t>
            </a:r>
          </a:p>
          <a:p>
            <a:pPr marL="914400" lvl="1" indent="-457200" eaLnBrk="1" hangingPunct="1">
              <a:buFont typeface="Wingdings" panose="05000000000000000000" pitchFamily="2" charset="2"/>
              <a:buAutoNum type="arabicPeriod"/>
            </a:pPr>
            <a:r>
              <a:rPr lang="en-US" altLang="zh-TW" dirty="0">
                <a:ea typeface="ＭＳ Ｐゴシック" panose="020B0600070205080204" pitchFamily="34" charset="-128"/>
              </a:rPr>
              <a:t>A benchmark </a:t>
            </a:r>
            <a:r>
              <a:rPr lang="en-US" altLang="zh-TW" dirty="0">
                <a:solidFill>
                  <a:srgbClr val="FF0000"/>
                </a:solidFill>
                <a:ea typeface="ＭＳ Ｐゴシック" panose="020B0600070205080204" pitchFamily="34" charset="-128"/>
              </a:rPr>
              <a:t>document collection</a:t>
            </a:r>
          </a:p>
          <a:p>
            <a:pPr marL="914400" lvl="1" indent="-457200" eaLnBrk="1" hangingPunct="1">
              <a:buFont typeface="Wingdings" panose="05000000000000000000" pitchFamily="2" charset="2"/>
              <a:buAutoNum type="arabicPeriod"/>
            </a:pPr>
            <a:r>
              <a:rPr lang="en-US" altLang="zh-TW" dirty="0">
                <a:ea typeface="ＭＳ Ｐゴシック" panose="020B0600070205080204" pitchFamily="34" charset="-128"/>
              </a:rPr>
              <a:t>A benchmark suite of </a:t>
            </a:r>
            <a:r>
              <a:rPr lang="en-US" altLang="zh-TW" dirty="0">
                <a:solidFill>
                  <a:srgbClr val="FF0000"/>
                </a:solidFill>
                <a:ea typeface="ＭＳ Ｐゴシック" panose="020B0600070205080204" pitchFamily="34" charset="-128"/>
              </a:rPr>
              <a:t>queries</a:t>
            </a:r>
          </a:p>
          <a:p>
            <a:pPr marL="914400" lvl="1" indent="-457200" eaLnBrk="1" hangingPunct="1">
              <a:buFont typeface="Wingdings" panose="05000000000000000000" pitchFamily="2" charset="2"/>
              <a:buAutoNum type="arabicPeriod"/>
            </a:pPr>
            <a:r>
              <a:rPr lang="en-US" altLang="zh-TW" dirty="0">
                <a:ea typeface="ＭＳ Ｐゴシック" panose="020B0600070205080204" pitchFamily="34" charset="-128"/>
              </a:rPr>
              <a:t>A usually binary </a:t>
            </a:r>
            <a:r>
              <a:rPr lang="en-US" altLang="zh-TW" dirty="0">
                <a:solidFill>
                  <a:srgbClr val="FF0000"/>
                </a:solidFill>
                <a:ea typeface="ＭＳ Ｐゴシック" panose="020B0600070205080204" pitchFamily="34" charset="-128"/>
              </a:rPr>
              <a:t>assessment</a:t>
            </a:r>
            <a:r>
              <a:rPr lang="en-US" altLang="zh-TW" dirty="0">
                <a:ea typeface="ＭＳ Ｐゴシック" panose="020B0600070205080204" pitchFamily="34" charset="-128"/>
              </a:rPr>
              <a:t> of either </a:t>
            </a:r>
            <a:r>
              <a:rPr lang="en-US" altLang="zh-TW" u="sng" dirty="0">
                <a:ea typeface="ＭＳ Ｐゴシック" panose="020B0600070205080204" pitchFamily="34" charset="-128"/>
              </a:rPr>
              <a:t>Relevant</a:t>
            </a:r>
            <a:r>
              <a:rPr lang="en-US" altLang="zh-TW" dirty="0">
                <a:ea typeface="ＭＳ Ｐゴシック" panose="020B0600070205080204" pitchFamily="34" charset="-128"/>
              </a:rPr>
              <a:t> or </a:t>
            </a:r>
            <a:r>
              <a:rPr lang="en-US" altLang="zh-TW" u="sng" dirty="0">
                <a:ea typeface="ＭＳ Ｐゴシック" panose="020B0600070205080204" pitchFamily="34" charset="-128"/>
              </a:rPr>
              <a:t>Nonrelevant</a:t>
            </a:r>
            <a:r>
              <a:rPr lang="en-US" altLang="zh-TW" dirty="0">
                <a:ea typeface="ＭＳ Ｐゴシック" panose="020B0600070205080204" pitchFamily="34" charset="-128"/>
              </a:rPr>
              <a:t> for each query and each document</a:t>
            </a:r>
          </a:p>
          <a:p>
            <a:pPr marL="1295400" lvl="2" indent="-381000" eaLnBrk="1" hangingPunct="1"/>
            <a:r>
              <a:rPr lang="en-US" altLang="zh-TW" dirty="0">
                <a:ea typeface="ＭＳ Ｐゴシック" panose="020B0600070205080204" pitchFamily="34" charset="-128"/>
              </a:rPr>
              <a:t>Some work on more-than-binary, but not the standard</a:t>
            </a:r>
          </a:p>
        </p:txBody>
      </p:sp>
      <p:sp>
        <p:nvSpPr>
          <p:cNvPr id="25605" name="TextBox 4">
            <a:extLst>
              <a:ext uri="{FF2B5EF4-FFF2-40B4-BE49-F238E27FC236}">
                <a16:creationId xmlns:a16="http://schemas.microsoft.com/office/drawing/2014/main" id="{FF585C24-6FB4-608D-C729-F8779394712C}"/>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64BDC3EB-C807-7F07-71E6-C451D57E661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A70B1A52-FFB8-4D37-812C-3B5FDB16D690}" type="slidenum">
              <a:rPr lang="zh-TW" altLang="en-US" sz="1200">
                <a:solidFill>
                  <a:srgbClr val="898989"/>
                </a:solidFill>
                <a:ea typeface="新細明體" panose="02020500000000000000" pitchFamily="18" charset="-120"/>
              </a:rPr>
              <a:pPr>
                <a:spcBef>
                  <a:spcPct val="0"/>
                </a:spcBef>
                <a:buClrTx/>
                <a:buFontTx/>
                <a:buNone/>
              </a:pPr>
              <a:t>9</a:t>
            </a:fld>
            <a:endParaRPr lang="en-US" altLang="zh-TW" sz="1200">
              <a:solidFill>
                <a:srgbClr val="898989"/>
              </a:solidFill>
              <a:ea typeface="新細明體" panose="02020500000000000000" pitchFamily="18" charset="-120"/>
            </a:endParaRPr>
          </a:p>
        </p:txBody>
      </p:sp>
      <p:sp>
        <p:nvSpPr>
          <p:cNvPr id="27651" name="Rectangle 2">
            <a:extLst>
              <a:ext uri="{FF2B5EF4-FFF2-40B4-BE49-F238E27FC236}">
                <a16:creationId xmlns:a16="http://schemas.microsoft.com/office/drawing/2014/main" id="{458EB905-2945-F95D-4BAD-AEF795FC7D78}"/>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Evaluating an IR system</a:t>
            </a:r>
          </a:p>
        </p:txBody>
      </p:sp>
      <p:sp>
        <p:nvSpPr>
          <p:cNvPr id="27652" name="Rectangle 3">
            <a:extLst>
              <a:ext uri="{FF2B5EF4-FFF2-40B4-BE49-F238E27FC236}">
                <a16:creationId xmlns:a16="http://schemas.microsoft.com/office/drawing/2014/main" id="{346FFEA5-8C9A-7C8A-881D-09E7DE2D6402}"/>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Note: the </a:t>
            </a:r>
            <a:r>
              <a:rPr lang="en-US" altLang="zh-TW" b="1">
                <a:ea typeface="ＭＳ Ｐゴシック" panose="020B0600070205080204" pitchFamily="34" charset="-128"/>
              </a:rPr>
              <a:t>information need</a:t>
            </a:r>
            <a:r>
              <a:rPr lang="en-US" altLang="zh-TW">
                <a:ea typeface="ＭＳ Ｐゴシック" panose="020B0600070205080204" pitchFamily="34" charset="-128"/>
              </a:rPr>
              <a:t> is translated into a </a:t>
            </a:r>
            <a:r>
              <a:rPr lang="en-US" altLang="zh-TW" b="1">
                <a:ea typeface="ＭＳ Ｐゴシック" panose="020B0600070205080204" pitchFamily="34" charset="-128"/>
              </a:rPr>
              <a:t>query</a:t>
            </a:r>
          </a:p>
          <a:p>
            <a:pPr eaLnBrk="1" hangingPunct="1"/>
            <a:r>
              <a:rPr lang="en-US" altLang="zh-TW">
                <a:ea typeface="ＭＳ Ｐゴシック" panose="020B0600070205080204" pitchFamily="34" charset="-128"/>
              </a:rPr>
              <a:t>Relevance is assessed relative to the </a:t>
            </a:r>
            <a:r>
              <a:rPr lang="en-US" altLang="zh-TW" b="1">
                <a:ea typeface="ＭＳ Ｐゴシック" panose="020B0600070205080204" pitchFamily="34" charset="-128"/>
              </a:rPr>
              <a:t>information need</a:t>
            </a:r>
            <a:r>
              <a:rPr lang="en-US" altLang="zh-TW" b="1" i="1">
                <a:ea typeface="ＭＳ Ｐゴシック" panose="020B0600070205080204" pitchFamily="34" charset="-128"/>
              </a:rPr>
              <a:t> </a:t>
            </a:r>
            <a:r>
              <a:rPr lang="en-US" altLang="zh-TW" i="1">
                <a:ea typeface="ＭＳ Ｐゴシック" panose="020B0600070205080204" pitchFamily="34" charset="-128"/>
              </a:rPr>
              <a:t>not </a:t>
            </a:r>
            <a:r>
              <a:rPr lang="en-US" altLang="zh-TW">
                <a:ea typeface="ＭＳ Ｐゴシック" panose="020B0600070205080204" pitchFamily="34" charset="-128"/>
              </a:rPr>
              <a:t>the</a:t>
            </a:r>
            <a:r>
              <a:rPr lang="en-US" altLang="zh-TW" i="1">
                <a:ea typeface="ＭＳ Ｐゴシック" panose="020B0600070205080204" pitchFamily="34" charset="-128"/>
              </a:rPr>
              <a:t> </a:t>
            </a:r>
            <a:r>
              <a:rPr lang="en-US" altLang="zh-TW" b="1">
                <a:ea typeface="ＭＳ Ｐゴシック" panose="020B0600070205080204" pitchFamily="34" charset="-128"/>
              </a:rPr>
              <a:t>query</a:t>
            </a:r>
          </a:p>
          <a:p>
            <a:pPr eaLnBrk="1" hangingPunct="1"/>
            <a:r>
              <a:rPr lang="en-US" altLang="zh-TW">
                <a:ea typeface="ＭＳ Ｐゴシック" panose="020B0600070205080204" pitchFamily="34" charset="-128"/>
              </a:rPr>
              <a:t>E.g., </a:t>
            </a:r>
            <a:r>
              <a:rPr lang="en-US" altLang="zh-TW" u="sng">
                <a:ea typeface="ＭＳ Ｐゴシック" panose="020B0600070205080204" pitchFamily="34" charset="-128"/>
              </a:rPr>
              <a:t>Information need</a:t>
            </a:r>
            <a:r>
              <a:rPr lang="en-US" altLang="zh-TW">
                <a:ea typeface="ＭＳ Ｐゴシック" panose="020B0600070205080204" pitchFamily="34" charset="-128"/>
              </a:rPr>
              <a:t>: </a:t>
            </a:r>
            <a:r>
              <a:rPr lang="en-US" altLang="zh-TW" i="1">
                <a:ea typeface="ＭＳ Ｐゴシック" panose="020B0600070205080204" pitchFamily="34" charset="-128"/>
              </a:rPr>
              <a:t>I'm looking for information on whether drinking red wine is more effective at reducing your risk of heart attacks than white wine</a:t>
            </a:r>
          </a:p>
          <a:p>
            <a:pPr eaLnBrk="1" hangingPunct="1"/>
            <a:r>
              <a:rPr lang="en-US" altLang="zh-TW" u="sng">
                <a:ea typeface="ＭＳ Ｐゴシック" panose="020B0600070205080204" pitchFamily="34" charset="-128"/>
              </a:rPr>
              <a:t>Query</a:t>
            </a:r>
            <a:r>
              <a:rPr lang="en-US" altLang="zh-TW">
                <a:ea typeface="ＭＳ Ｐゴシック" panose="020B0600070205080204" pitchFamily="34" charset="-128"/>
              </a:rPr>
              <a:t>: </a:t>
            </a:r>
            <a:r>
              <a:rPr lang="en-US" altLang="zh-TW" b="1" i="1">
                <a:ea typeface="ＭＳ Ｐゴシック" panose="020B0600070205080204" pitchFamily="34" charset="-128"/>
              </a:rPr>
              <a:t>wine red white heart attack effective</a:t>
            </a:r>
          </a:p>
          <a:p>
            <a:pPr eaLnBrk="1" hangingPunct="1"/>
            <a:r>
              <a:rPr lang="en-US" altLang="zh-TW">
                <a:ea typeface="ＭＳ Ｐゴシック" panose="020B0600070205080204" pitchFamily="34" charset="-128"/>
              </a:rPr>
              <a:t>You evaluate whether the doc addresses the information need, </a:t>
            </a:r>
            <a:r>
              <a:rPr lang="en-US" altLang="zh-TW">
                <a:solidFill>
                  <a:srgbClr val="0000FF"/>
                </a:solidFill>
                <a:ea typeface="ＭＳ Ｐゴシック" panose="020B0600070205080204" pitchFamily="34" charset="-128"/>
              </a:rPr>
              <a:t>not</a:t>
            </a:r>
            <a:r>
              <a:rPr lang="en-US" altLang="zh-TW">
                <a:ea typeface="ＭＳ Ｐゴシック" panose="020B0600070205080204" pitchFamily="34" charset="-128"/>
              </a:rPr>
              <a:t> whether it has these words</a:t>
            </a:r>
          </a:p>
        </p:txBody>
      </p:sp>
      <p:sp>
        <p:nvSpPr>
          <p:cNvPr id="27653" name="TextBox 4">
            <a:extLst>
              <a:ext uri="{FF2B5EF4-FFF2-40B4-BE49-F238E27FC236}">
                <a16:creationId xmlns:a16="http://schemas.microsoft.com/office/drawing/2014/main" id="{335C81EF-3AE1-7A98-6CBC-F55E4061ECD6}"/>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1A29F70C-F47B-AA40-D826-38D6DABE1A8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3226EADE-80CB-4DBC-85CD-A56F509F5C00}" type="slidenum">
              <a:rPr lang="zh-TW" altLang="en-US" sz="1200">
                <a:solidFill>
                  <a:srgbClr val="898989"/>
                </a:solidFill>
                <a:ea typeface="新細明體" panose="02020500000000000000" pitchFamily="18" charset="-120"/>
              </a:rPr>
              <a:pPr>
                <a:spcBef>
                  <a:spcPct val="0"/>
                </a:spcBef>
                <a:buClrTx/>
                <a:buFontTx/>
                <a:buNone/>
              </a:pPr>
              <a:t>10</a:t>
            </a:fld>
            <a:endParaRPr lang="en-US" altLang="zh-TW" sz="1200">
              <a:solidFill>
                <a:srgbClr val="898989"/>
              </a:solidFill>
              <a:ea typeface="新細明體" panose="02020500000000000000" pitchFamily="18" charset="-120"/>
            </a:endParaRPr>
          </a:p>
        </p:txBody>
      </p:sp>
      <p:sp>
        <p:nvSpPr>
          <p:cNvPr id="29699" name="Rectangle 2">
            <a:extLst>
              <a:ext uri="{FF2B5EF4-FFF2-40B4-BE49-F238E27FC236}">
                <a16:creationId xmlns:a16="http://schemas.microsoft.com/office/drawing/2014/main" id="{7F28CB75-CA6E-B9AD-4EFB-C80E1375ED04}"/>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Standard relevance benchmarks</a:t>
            </a:r>
          </a:p>
        </p:txBody>
      </p:sp>
      <p:sp>
        <p:nvSpPr>
          <p:cNvPr id="29700" name="Rectangle 3">
            <a:extLst>
              <a:ext uri="{FF2B5EF4-FFF2-40B4-BE49-F238E27FC236}">
                <a16:creationId xmlns:a16="http://schemas.microsoft.com/office/drawing/2014/main" id="{34290412-2C1D-D504-4601-E91CE904D6B5}"/>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TREC - National Institute of Standards and Technology (NIST) has run a large IR test bed for many years</a:t>
            </a:r>
          </a:p>
          <a:p>
            <a:pPr eaLnBrk="1" hangingPunct="1"/>
            <a:r>
              <a:rPr lang="en-US" altLang="zh-TW">
                <a:ea typeface="ＭＳ Ｐゴシック" panose="020B0600070205080204" pitchFamily="34" charset="-128"/>
              </a:rPr>
              <a:t>Reuters and other benchmark doc collections used</a:t>
            </a:r>
          </a:p>
          <a:p>
            <a:pPr eaLnBrk="1" hangingPunct="1"/>
            <a:r>
              <a:rPr lang="en-US" altLang="zh-TW">
                <a:ea typeface="ＭＳ Ｐゴシック" panose="020B0600070205080204" pitchFamily="34" charset="-128"/>
              </a:rPr>
              <a:t>“Retrieval tasks” specified</a:t>
            </a:r>
          </a:p>
          <a:p>
            <a:pPr lvl="1" eaLnBrk="1" hangingPunct="1"/>
            <a:r>
              <a:rPr lang="en-US" altLang="zh-TW">
                <a:ea typeface="ＭＳ Ｐゴシック" panose="020B0600070205080204" pitchFamily="34" charset="-128"/>
              </a:rPr>
              <a:t>sometimes as queries</a:t>
            </a:r>
          </a:p>
          <a:p>
            <a:pPr eaLnBrk="1" hangingPunct="1"/>
            <a:r>
              <a:rPr lang="en-US" altLang="zh-TW">
                <a:ea typeface="ＭＳ Ｐゴシック" panose="020B0600070205080204" pitchFamily="34" charset="-128"/>
              </a:rPr>
              <a:t>Human experts mark, for each query and for each doc, </a:t>
            </a:r>
            <a:r>
              <a:rPr lang="en-US" altLang="zh-TW" u="sng">
                <a:ea typeface="ＭＳ Ｐゴシック" panose="020B0600070205080204" pitchFamily="34" charset="-128"/>
              </a:rPr>
              <a:t>Relevant</a:t>
            </a:r>
            <a:r>
              <a:rPr lang="en-US" altLang="zh-TW">
                <a:ea typeface="ＭＳ Ｐゴシック" panose="020B0600070205080204" pitchFamily="34" charset="-128"/>
              </a:rPr>
              <a:t> or </a:t>
            </a:r>
            <a:r>
              <a:rPr lang="en-US" altLang="zh-TW" u="sng">
                <a:ea typeface="ＭＳ Ｐゴシック" panose="020B0600070205080204" pitchFamily="34" charset="-128"/>
              </a:rPr>
              <a:t>Nonrelevant</a:t>
            </a:r>
          </a:p>
          <a:p>
            <a:pPr lvl="1" eaLnBrk="1" hangingPunct="1"/>
            <a:r>
              <a:rPr lang="en-US" altLang="zh-TW">
                <a:ea typeface="ＭＳ Ｐゴシック" panose="020B0600070205080204" pitchFamily="34" charset="-128"/>
              </a:rPr>
              <a:t>or at least for subset of docs that some system returned for that query</a:t>
            </a:r>
          </a:p>
        </p:txBody>
      </p:sp>
      <p:sp>
        <p:nvSpPr>
          <p:cNvPr id="29701" name="TextBox 4">
            <a:extLst>
              <a:ext uri="{FF2B5EF4-FFF2-40B4-BE49-F238E27FC236}">
                <a16:creationId xmlns:a16="http://schemas.microsoft.com/office/drawing/2014/main" id="{8D8FBA4D-B7D1-AF28-FBD6-88149BED8424}"/>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AE5C1DDB-4905-9A77-1FCF-174C7405FB6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7CA03242-357A-4AF7-A0F9-75F0565312EF}" type="slidenum">
              <a:rPr lang="zh-TW" altLang="en-US" sz="1200">
                <a:solidFill>
                  <a:srgbClr val="898989"/>
                </a:solidFill>
                <a:ea typeface="新細明體" panose="02020500000000000000" pitchFamily="18" charset="-120"/>
              </a:rPr>
              <a:pPr>
                <a:spcBef>
                  <a:spcPct val="0"/>
                </a:spcBef>
                <a:buClrTx/>
                <a:buFontTx/>
                <a:buNone/>
              </a:pPr>
              <a:t>11</a:t>
            </a:fld>
            <a:endParaRPr lang="en-US" altLang="zh-TW" sz="1200">
              <a:solidFill>
                <a:srgbClr val="898989"/>
              </a:solidFill>
              <a:ea typeface="新細明體" panose="02020500000000000000" pitchFamily="18" charset="-120"/>
            </a:endParaRPr>
          </a:p>
        </p:txBody>
      </p:sp>
      <p:sp>
        <p:nvSpPr>
          <p:cNvPr id="31747" name="Rectangle 2">
            <a:extLst>
              <a:ext uri="{FF2B5EF4-FFF2-40B4-BE49-F238E27FC236}">
                <a16:creationId xmlns:a16="http://schemas.microsoft.com/office/drawing/2014/main" id="{A2D466EC-CBDB-66A3-9577-47BDBF75C5D1}"/>
              </a:ext>
            </a:extLst>
          </p:cNvPr>
          <p:cNvSpPr>
            <a:spLocks noGrp="1" noChangeArrowheads="1"/>
          </p:cNvSpPr>
          <p:nvPr>
            <p:ph type="title"/>
          </p:nvPr>
        </p:nvSpPr>
        <p:spPr/>
        <p:txBody>
          <a:bodyPr/>
          <a:lstStyle/>
          <a:p>
            <a:pPr eaLnBrk="1" hangingPunct="1"/>
            <a:r>
              <a:rPr lang="en-US" altLang="zh-TW" sz="3600">
                <a:ea typeface="ＭＳ Ｐゴシック" panose="020B0600070205080204" pitchFamily="34" charset="-128"/>
              </a:rPr>
              <a:t>Unranked retrieval evaluation:</a:t>
            </a:r>
            <a:br>
              <a:rPr lang="en-US" altLang="zh-TW" sz="3600">
                <a:ea typeface="ＭＳ Ｐゴシック" panose="020B0600070205080204" pitchFamily="34" charset="-128"/>
              </a:rPr>
            </a:br>
            <a:r>
              <a:rPr lang="en-US" altLang="zh-TW" sz="3600">
                <a:ea typeface="ＭＳ Ｐゴシック" panose="020B0600070205080204" pitchFamily="34" charset="-128"/>
              </a:rPr>
              <a:t>Precision and Recall</a:t>
            </a:r>
          </a:p>
        </p:txBody>
      </p:sp>
      <p:sp>
        <p:nvSpPr>
          <p:cNvPr id="31748" name="Rectangle 3">
            <a:extLst>
              <a:ext uri="{FF2B5EF4-FFF2-40B4-BE49-F238E27FC236}">
                <a16:creationId xmlns:a16="http://schemas.microsoft.com/office/drawing/2014/main" id="{22879E59-317A-5190-C10C-B82991D77496}"/>
              </a:ext>
            </a:extLst>
          </p:cNvPr>
          <p:cNvSpPr>
            <a:spLocks noGrp="1" noChangeArrowheads="1"/>
          </p:cNvSpPr>
          <p:nvPr>
            <p:ph type="body" idx="1"/>
          </p:nvPr>
        </p:nvSpPr>
        <p:spPr/>
        <p:txBody>
          <a:bodyPr/>
          <a:lstStyle/>
          <a:p>
            <a:pPr eaLnBrk="1" hangingPunct="1"/>
            <a:r>
              <a:rPr lang="en-US" altLang="zh-TW" b="1" dirty="0">
                <a:ea typeface="ＭＳ Ｐゴシック" panose="020B0600070205080204" pitchFamily="34" charset="-128"/>
              </a:rPr>
              <a:t>Precision</a:t>
            </a:r>
            <a:r>
              <a:rPr lang="en-US" altLang="zh-TW" dirty="0">
                <a:ea typeface="ＭＳ Ｐゴシック" panose="020B0600070205080204" pitchFamily="34" charset="-128"/>
              </a:rPr>
              <a:t>: fraction of </a:t>
            </a:r>
            <a:r>
              <a:rPr lang="en-US" altLang="zh-TW" dirty="0">
                <a:solidFill>
                  <a:srgbClr val="0000FF"/>
                </a:solidFill>
                <a:ea typeface="ＭＳ Ｐゴシック" panose="020B0600070205080204" pitchFamily="34" charset="-128"/>
              </a:rPr>
              <a:t>retrieved</a:t>
            </a:r>
            <a:r>
              <a:rPr lang="en-US" altLang="zh-TW" dirty="0">
                <a:ea typeface="ＭＳ Ｐゴシック" panose="020B0600070205080204" pitchFamily="34" charset="-128"/>
              </a:rPr>
              <a:t> docs that are </a:t>
            </a:r>
            <a:r>
              <a:rPr lang="en-US" altLang="zh-TW" dirty="0">
                <a:solidFill>
                  <a:srgbClr val="0000FF"/>
                </a:solidFill>
                <a:ea typeface="ＭＳ Ｐゴシック" panose="020B0600070205080204" pitchFamily="34" charset="-128"/>
              </a:rPr>
              <a:t>relevant</a:t>
            </a:r>
            <a:r>
              <a:rPr lang="en-US" altLang="zh-TW" dirty="0">
                <a:ea typeface="ＭＳ Ｐゴシック" panose="020B0600070205080204" pitchFamily="34" charset="-128"/>
              </a:rPr>
              <a:t> = P(</a:t>
            </a:r>
            <a:r>
              <a:rPr lang="en-US" altLang="zh-TW" dirty="0" err="1">
                <a:ea typeface="ＭＳ Ｐゴシック" panose="020B0600070205080204" pitchFamily="34" charset="-128"/>
              </a:rPr>
              <a:t>relevant|retrieved</a:t>
            </a:r>
            <a:r>
              <a:rPr lang="en-US" altLang="zh-TW" dirty="0">
                <a:ea typeface="ＭＳ Ｐゴシック" panose="020B0600070205080204" pitchFamily="34" charset="-128"/>
              </a:rPr>
              <a:t>)</a:t>
            </a:r>
          </a:p>
          <a:p>
            <a:pPr eaLnBrk="1" hangingPunct="1"/>
            <a:r>
              <a:rPr lang="en-US" altLang="zh-TW" b="1" dirty="0">
                <a:ea typeface="ＭＳ Ｐゴシック" panose="020B0600070205080204" pitchFamily="34" charset="-128"/>
              </a:rPr>
              <a:t>Recall</a:t>
            </a:r>
            <a:r>
              <a:rPr lang="en-US" altLang="zh-TW" dirty="0">
                <a:ea typeface="ＭＳ Ｐゴシック" panose="020B0600070205080204" pitchFamily="34" charset="-128"/>
              </a:rPr>
              <a:t>: fraction of </a:t>
            </a:r>
            <a:r>
              <a:rPr lang="en-US" altLang="zh-TW" dirty="0">
                <a:solidFill>
                  <a:srgbClr val="0000FF"/>
                </a:solidFill>
                <a:ea typeface="ＭＳ Ｐゴシック" panose="020B0600070205080204" pitchFamily="34" charset="-128"/>
              </a:rPr>
              <a:t>relevant</a:t>
            </a:r>
            <a:r>
              <a:rPr lang="en-US" altLang="zh-TW" dirty="0">
                <a:ea typeface="ＭＳ Ｐゴシック" panose="020B0600070205080204" pitchFamily="34" charset="-128"/>
              </a:rPr>
              <a:t> docs that are </a:t>
            </a:r>
            <a:r>
              <a:rPr lang="en-US" altLang="zh-TW" dirty="0">
                <a:solidFill>
                  <a:srgbClr val="0000FF"/>
                </a:solidFill>
                <a:ea typeface="ＭＳ Ｐゴシック" panose="020B0600070205080204" pitchFamily="34" charset="-128"/>
              </a:rPr>
              <a:t>retrieved</a:t>
            </a:r>
            <a:r>
              <a:rPr lang="en-US" altLang="zh-TW" dirty="0">
                <a:ea typeface="ＭＳ Ｐゴシック" panose="020B0600070205080204" pitchFamily="34" charset="-128"/>
              </a:rPr>
              <a:t> = P(</a:t>
            </a:r>
            <a:r>
              <a:rPr lang="en-US" altLang="zh-TW" dirty="0" err="1">
                <a:ea typeface="ＭＳ Ｐゴシック" panose="020B0600070205080204" pitchFamily="34" charset="-128"/>
              </a:rPr>
              <a:t>retrieved|relevant</a:t>
            </a:r>
            <a:r>
              <a:rPr lang="en-US" altLang="zh-TW" dirty="0">
                <a:ea typeface="ＭＳ Ｐゴシック" panose="020B0600070205080204" pitchFamily="34" charset="-128"/>
              </a:rPr>
              <a:t>)</a:t>
            </a:r>
          </a:p>
          <a:p>
            <a:pPr eaLnBrk="1" hangingPunct="1"/>
            <a:endParaRPr lang="en-US" altLang="zh-TW" dirty="0">
              <a:ea typeface="ＭＳ Ｐゴシック" panose="020B0600070205080204" pitchFamily="34" charset="-128"/>
            </a:endParaRPr>
          </a:p>
          <a:p>
            <a:pPr eaLnBrk="1" hangingPunct="1"/>
            <a:endParaRPr lang="en-US" altLang="zh-TW" dirty="0">
              <a:ea typeface="ＭＳ Ｐゴシック" panose="020B0600070205080204" pitchFamily="34" charset="-128"/>
            </a:endParaRPr>
          </a:p>
          <a:p>
            <a:pPr eaLnBrk="1" hangingPunct="1"/>
            <a:endParaRPr lang="en-US" altLang="zh-TW" dirty="0">
              <a:ea typeface="ＭＳ Ｐゴシック" panose="020B0600070205080204" pitchFamily="34" charset="-128"/>
            </a:endParaRPr>
          </a:p>
          <a:p>
            <a:pPr eaLnBrk="1" hangingPunct="1"/>
            <a:endParaRPr lang="en-US" altLang="zh-TW" dirty="0">
              <a:ea typeface="ＭＳ Ｐゴシック" panose="020B0600070205080204" pitchFamily="34" charset="-128"/>
            </a:endParaRPr>
          </a:p>
          <a:p>
            <a:pPr algn="ctr" eaLnBrk="1" hangingPunct="1"/>
            <a:r>
              <a:rPr lang="en-US" altLang="zh-TW" dirty="0">
                <a:ea typeface="ＭＳ Ｐゴシック" panose="020B0600070205080204" pitchFamily="34" charset="-128"/>
              </a:rPr>
              <a:t>Precision P = </a:t>
            </a:r>
            <a:r>
              <a:rPr lang="en-US" altLang="zh-TW" dirty="0" err="1">
                <a:ea typeface="ＭＳ Ｐゴシック" panose="020B0600070205080204" pitchFamily="34" charset="-128"/>
              </a:rPr>
              <a:t>tp</a:t>
            </a:r>
            <a:r>
              <a:rPr lang="en-US" altLang="zh-TW" dirty="0">
                <a:ea typeface="ＭＳ Ｐゴシック" panose="020B0600070205080204" pitchFamily="34" charset="-128"/>
              </a:rPr>
              <a:t>/(</a:t>
            </a:r>
            <a:r>
              <a:rPr lang="en-US" altLang="zh-TW" dirty="0" err="1">
                <a:ea typeface="ＭＳ Ｐゴシック" panose="020B0600070205080204" pitchFamily="34" charset="-128"/>
              </a:rPr>
              <a:t>tp</a:t>
            </a:r>
            <a:r>
              <a:rPr lang="en-US" altLang="zh-TW" dirty="0">
                <a:ea typeface="ＭＳ Ｐゴシック" panose="020B0600070205080204" pitchFamily="34" charset="-128"/>
              </a:rPr>
              <a:t> + </a:t>
            </a:r>
            <a:r>
              <a:rPr lang="en-US" altLang="zh-TW" dirty="0" err="1">
                <a:ea typeface="ＭＳ Ｐゴシック" panose="020B0600070205080204" pitchFamily="34" charset="-128"/>
              </a:rPr>
              <a:t>fp</a:t>
            </a:r>
            <a:r>
              <a:rPr lang="en-US" altLang="zh-TW" dirty="0">
                <a:ea typeface="ＭＳ Ｐゴシック" panose="020B0600070205080204" pitchFamily="34" charset="-128"/>
              </a:rPr>
              <a:t>)</a:t>
            </a:r>
          </a:p>
          <a:p>
            <a:pPr algn="ctr" eaLnBrk="1" hangingPunct="1"/>
            <a:r>
              <a:rPr lang="en-US" altLang="zh-TW" dirty="0">
                <a:ea typeface="ＭＳ Ｐゴシック" panose="020B0600070205080204" pitchFamily="34" charset="-128"/>
              </a:rPr>
              <a:t>Recall  </a:t>
            </a:r>
            <a:r>
              <a:rPr lang="en-US" altLang="zh-TW" sz="2000" dirty="0">
                <a:ea typeface="ＭＳ Ｐゴシック" panose="020B0600070205080204" pitchFamily="34" charset="-128"/>
              </a:rPr>
              <a:t> </a:t>
            </a:r>
            <a:r>
              <a:rPr lang="en-US" altLang="zh-TW" dirty="0">
                <a:ea typeface="ＭＳ Ｐゴシック" panose="020B0600070205080204" pitchFamily="34" charset="-128"/>
              </a:rPr>
              <a:t>   R = </a:t>
            </a:r>
            <a:r>
              <a:rPr lang="en-US" altLang="zh-TW" dirty="0" err="1">
                <a:ea typeface="ＭＳ Ｐゴシック" panose="020B0600070205080204" pitchFamily="34" charset="-128"/>
              </a:rPr>
              <a:t>tp</a:t>
            </a:r>
            <a:r>
              <a:rPr lang="en-US" altLang="zh-TW" dirty="0">
                <a:ea typeface="ＭＳ Ｐゴシック" panose="020B0600070205080204" pitchFamily="34" charset="-128"/>
              </a:rPr>
              <a:t>/(</a:t>
            </a:r>
            <a:r>
              <a:rPr lang="en-US" altLang="zh-TW" dirty="0" err="1">
                <a:ea typeface="ＭＳ Ｐゴシック" panose="020B0600070205080204" pitchFamily="34" charset="-128"/>
              </a:rPr>
              <a:t>tp</a:t>
            </a:r>
            <a:r>
              <a:rPr lang="en-US" altLang="zh-TW" dirty="0">
                <a:ea typeface="ＭＳ Ｐゴシック" panose="020B0600070205080204" pitchFamily="34" charset="-128"/>
              </a:rPr>
              <a:t> + </a:t>
            </a:r>
            <a:r>
              <a:rPr lang="en-US" altLang="zh-TW" dirty="0" err="1">
                <a:ea typeface="ＭＳ Ｐゴシック" panose="020B0600070205080204" pitchFamily="34" charset="-128"/>
              </a:rPr>
              <a:t>fn</a:t>
            </a:r>
            <a:r>
              <a:rPr lang="en-US" altLang="zh-TW" dirty="0">
                <a:ea typeface="ＭＳ Ｐゴシック" panose="020B0600070205080204" pitchFamily="34" charset="-128"/>
              </a:rPr>
              <a:t>)</a:t>
            </a:r>
          </a:p>
        </p:txBody>
      </p:sp>
      <p:graphicFrame>
        <p:nvGraphicFramePr>
          <p:cNvPr id="1201156" name="Group 4">
            <a:extLst>
              <a:ext uri="{FF2B5EF4-FFF2-40B4-BE49-F238E27FC236}">
                <a16:creationId xmlns:a16="http://schemas.microsoft.com/office/drawing/2014/main" id="{E0BAAF05-FE74-70F2-948A-95E36C4E63B6}"/>
              </a:ext>
            </a:extLst>
          </p:cNvPr>
          <p:cNvGraphicFramePr>
            <a:graphicFrameLocks noGrp="1"/>
          </p:cNvGraphicFramePr>
          <p:nvPr/>
        </p:nvGraphicFramePr>
        <p:xfrm>
          <a:off x="1524000" y="3733800"/>
          <a:ext cx="6172200" cy="1447800"/>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482600">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zh-TW" altLang="en-US" sz="2200" b="0" i="0" u="none" strike="noStrike" cap="none" normalizeH="0" baseline="0">
                        <a:ln>
                          <a:noFill/>
                        </a:ln>
                        <a:solidFill>
                          <a:schemeClr val="tx1"/>
                        </a:solidFill>
                        <a:effectLst/>
                        <a:latin typeface="Arial" charset="0"/>
                        <a:ea typeface="ＭＳ Ｐゴシック" charset="-128"/>
                        <a:cs typeface="Arial Unicode MS"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Relevant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Nonrelevant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2600">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Retrieved</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tp</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fp</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2600">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Not Retrieved</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fn</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tn</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1767" name="TextBox 4">
            <a:extLst>
              <a:ext uri="{FF2B5EF4-FFF2-40B4-BE49-F238E27FC236}">
                <a16:creationId xmlns:a16="http://schemas.microsoft.com/office/drawing/2014/main" id="{A7A4612E-571A-D98A-678A-9C248C65C752}"/>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9559EFE5-292C-35F3-8A71-C1E6A76AC1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7CF2EC98-3E3C-4198-A253-FFD09A3A462D}" type="slidenum">
              <a:rPr lang="zh-TW" altLang="en-US" sz="1200">
                <a:solidFill>
                  <a:srgbClr val="898989"/>
                </a:solidFill>
                <a:ea typeface="新細明體" panose="02020500000000000000" pitchFamily="18" charset="-120"/>
              </a:rPr>
              <a:pPr>
                <a:spcBef>
                  <a:spcPct val="0"/>
                </a:spcBef>
                <a:buClrTx/>
                <a:buFontTx/>
                <a:buNone/>
              </a:pPr>
              <a:t>12</a:t>
            </a:fld>
            <a:endParaRPr lang="en-US" altLang="zh-TW" sz="1200">
              <a:solidFill>
                <a:srgbClr val="898989"/>
              </a:solidFill>
              <a:ea typeface="新細明體" panose="02020500000000000000" pitchFamily="18" charset="-120"/>
            </a:endParaRPr>
          </a:p>
        </p:txBody>
      </p:sp>
      <p:sp>
        <p:nvSpPr>
          <p:cNvPr id="33795" name="Rectangle 2">
            <a:extLst>
              <a:ext uri="{FF2B5EF4-FFF2-40B4-BE49-F238E27FC236}">
                <a16:creationId xmlns:a16="http://schemas.microsoft.com/office/drawing/2014/main" id="{BD38BE0E-51EE-33F5-67DF-AC9609021212}"/>
              </a:ext>
            </a:extLst>
          </p:cNvPr>
          <p:cNvSpPr>
            <a:spLocks noGrp="1" noChangeArrowheads="1"/>
          </p:cNvSpPr>
          <p:nvPr>
            <p:ph type="title"/>
          </p:nvPr>
        </p:nvSpPr>
        <p:spPr/>
        <p:txBody>
          <a:bodyPr/>
          <a:lstStyle/>
          <a:p>
            <a:pPr eaLnBrk="1" hangingPunct="1"/>
            <a:r>
              <a:rPr lang="en-US" altLang="zh-TW" sz="3600">
                <a:ea typeface="ＭＳ Ｐゴシック" panose="020B0600070205080204" pitchFamily="34" charset="-128"/>
              </a:rPr>
              <a:t>Should we instead use the accuracy measure for evaluation?</a:t>
            </a:r>
          </a:p>
        </p:txBody>
      </p:sp>
      <p:sp>
        <p:nvSpPr>
          <p:cNvPr id="33796" name="Rectangle 3">
            <a:extLst>
              <a:ext uri="{FF2B5EF4-FFF2-40B4-BE49-F238E27FC236}">
                <a16:creationId xmlns:a16="http://schemas.microsoft.com/office/drawing/2014/main" id="{AEBBDDB2-2F72-E91B-AF29-E594B97A7885}"/>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Given a query, an engine classifies each doc as “Relevant” or “Nonrelevant”</a:t>
            </a:r>
          </a:p>
          <a:p>
            <a:pPr eaLnBrk="1" hangingPunct="1"/>
            <a:r>
              <a:rPr lang="en-US" altLang="zh-TW">
                <a:ea typeface="ＭＳ Ｐゴシック" panose="020B0600070205080204" pitchFamily="34" charset="-128"/>
              </a:rPr>
              <a:t>The </a:t>
            </a:r>
            <a:r>
              <a:rPr lang="en-US" altLang="zh-TW" b="1">
                <a:ea typeface="ＭＳ Ｐゴシック" panose="020B0600070205080204" pitchFamily="34" charset="-128"/>
              </a:rPr>
              <a:t>accuracy </a:t>
            </a:r>
            <a:r>
              <a:rPr lang="en-US" altLang="zh-TW">
                <a:ea typeface="ＭＳ Ｐゴシック" panose="020B0600070205080204" pitchFamily="34" charset="-128"/>
              </a:rPr>
              <a:t>of an engine: the fraction of these classifications that are correct</a:t>
            </a:r>
          </a:p>
          <a:p>
            <a:pPr lvl="1" eaLnBrk="1" hangingPunct="1"/>
            <a:r>
              <a:rPr lang="en-US" altLang="zh-TW">
                <a:ea typeface="ＭＳ Ｐゴシック" panose="020B0600070205080204" pitchFamily="34" charset="-128"/>
              </a:rPr>
              <a:t>Accuracy = (tp + tn) / (tp + fp + fn + tn)</a:t>
            </a:r>
          </a:p>
          <a:p>
            <a:pPr eaLnBrk="1" hangingPunct="1"/>
            <a:r>
              <a:rPr lang="en-US" altLang="zh-TW" b="1">
                <a:ea typeface="ＭＳ Ｐゴシック" panose="020B0600070205080204" pitchFamily="34" charset="-128"/>
              </a:rPr>
              <a:t>Accuracy</a:t>
            </a:r>
            <a:r>
              <a:rPr lang="en-US" altLang="zh-TW">
                <a:ea typeface="ＭＳ Ｐゴシック" panose="020B0600070205080204" pitchFamily="34" charset="-128"/>
              </a:rPr>
              <a:t> is a commonly used evaluation measure in machine learning classification work</a:t>
            </a:r>
          </a:p>
          <a:p>
            <a:pPr eaLnBrk="1" hangingPunct="1"/>
            <a:r>
              <a:rPr lang="en-US" altLang="zh-TW">
                <a:ea typeface="ＭＳ Ｐゴシック" panose="020B0600070205080204" pitchFamily="34" charset="-128"/>
              </a:rPr>
              <a:t>Why is this </a:t>
            </a:r>
            <a:r>
              <a:rPr lang="en-US" altLang="zh-TW">
                <a:solidFill>
                  <a:srgbClr val="0000FF"/>
                </a:solidFill>
                <a:ea typeface="ＭＳ Ｐゴシック" panose="020B0600070205080204" pitchFamily="34" charset="-128"/>
              </a:rPr>
              <a:t>not</a:t>
            </a:r>
            <a:r>
              <a:rPr lang="en-US" altLang="zh-TW">
                <a:ea typeface="ＭＳ Ｐゴシック" panose="020B0600070205080204" pitchFamily="34" charset="-128"/>
              </a:rPr>
              <a:t> a very useful evaluation measure in IR?</a:t>
            </a:r>
          </a:p>
        </p:txBody>
      </p:sp>
      <p:sp>
        <p:nvSpPr>
          <p:cNvPr id="33797" name="TextBox 4">
            <a:extLst>
              <a:ext uri="{FF2B5EF4-FFF2-40B4-BE49-F238E27FC236}">
                <a16:creationId xmlns:a16="http://schemas.microsoft.com/office/drawing/2014/main" id="{0352B8FB-A6E7-5E33-0E26-00B6585754D8}"/>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8F1CBCC0-EA7F-F7A4-2580-FE5ADD6D48A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82440DCF-452D-450E-878D-AF6D76162216}" type="slidenum">
              <a:rPr lang="zh-TW" altLang="en-US" sz="1200">
                <a:solidFill>
                  <a:srgbClr val="898989"/>
                </a:solidFill>
                <a:ea typeface="新細明體" panose="02020500000000000000" pitchFamily="18" charset="-120"/>
              </a:rPr>
              <a:pPr>
                <a:spcBef>
                  <a:spcPct val="0"/>
                </a:spcBef>
                <a:buClrTx/>
                <a:buFontTx/>
                <a:buNone/>
              </a:pPr>
              <a:t>13</a:t>
            </a:fld>
            <a:endParaRPr lang="en-US" altLang="zh-TW" sz="1200">
              <a:solidFill>
                <a:srgbClr val="898989"/>
              </a:solidFill>
              <a:ea typeface="新細明體" panose="02020500000000000000" pitchFamily="18" charset="-120"/>
            </a:endParaRPr>
          </a:p>
        </p:txBody>
      </p:sp>
      <p:sp>
        <p:nvSpPr>
          <p:cNvPr id="35843" name="Rectangle 8">
            <a:extLst>
              <a:ext uri="{FF2B5EF4-FFF2-40B4-BE49-F238E27FC236}">
                <a16:creationId xmlns:a16="http://schemas.microsoft.com/office/drawing/2014/main" id="{40D4A883-3CB2-4001-3305-8C906CD15027}"/>
              </a:ext>
            </a:extLst>
          </p:cNvPr>
          <p:cNvSpPr>
            <a:spLocks noChangeArrowheads="1"/>
          </p:cNvSpPr>
          <p:nvPr/>
        </p:nvSpPr>
        <p:spPr bwMode="auto">
          <a:xfrm>
            <a:off x="533400" y="2667000"/>
            <a:ext cx="7467600" cy="2362200"/>
          </a:xfrm>
          <a:prstGeom prst="rect">
            <a:avLst/>
          </a:prstGeom>
          <a:solidFill>
            <a:srgbClr val="FCFEEC">
              <a:alpha val="50195"/>
            </a:srgbClr>
          </a:solidFill>
          <a:ln w="25400">
            <a:solidFill>
              <a:schemeClr val="tx1"/>
            </a:solidFill>
            <a:miter lim="800000"/>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新細明體" panose="02020500000000000000" pitchFamily="18" charset="-120"/>
            </a:endParaRPr>
          </a:p>
        </p:txBody>
      </p:sp>
      <p:sp>
        <p:nvSpPr>
          <p:cNvPr id="35844" name="Rectangle 2">
            <a:extLst>
              <a:ext uri="{FF2B5EF4-FFF2-40B4-BE49-F238E27FC236}">
                <a16:creationId xmlns:a16="http://schemas.microsoft.com/office/drawing/2014/main" id="{48FEBD66-99E5-7E6B-408F-1548FB1CD26D}"/>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Why not just use accuracy?</a:t>
            </a:r>
          </a:p>
        </p:txBody>
      </p:sp>
      <p:sp>
        <p:nvSpPr>
          <p:cNvPr id="1202179" name="Rectangle 3">
            <a:extLst>
              <a:ext uri="{FF2B5EF4-FFF2-40B4-BE49-F238E27FC236}">
                <a16:creationId xmlns:a16="http://schemas.microsoft.com/office/drawing/2014/main" id="{8738E3F3-333F-1738-B164-E5AD759773B5}"/>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How to build a 99.9999% accurate search engine on a low budget…</a:t>
            </a:r>
          </a:p>
          <a:p>
            <a:pPr eaLnBrk="1" hangingPunct="1"/>
            <a:endParaRPr lang="en-US" altLang="zh-TW">
              <a:ea typeface="ＭＳ Ｐゴシック" panose="020B0600070205080204" pitchFamily="34" charset="-128"/>
            </a:endParaRPr>
          </a:p>
          <a:p>
            <a:pPr eaLnBrk="1" hangingPunct="1"/>
            <a:endParaRPr lang="en-US" altLang="zh-TW">
              <a:ea typeface="ＭＳ Ｐゴシック" panose="020B0600070205080204" pitchFamily="34" charset="-128"/>
            </a:endParaRPr>
          </a:p>
          <a:p>
            <a:pPr eaLnBrk="1" hangingPunct="1"/>
            <a:endParaRPr lang="en-US" altLang="zh-TW">
              <a:ea typeface="ＭＳ Ｐゴシック" panose="020B0600070205080204" pitchFamily="34" charset="-128"/>
            </a:endParaRPr>
          </a:p>
          <a:p>
            <a:pPr eaLnBrk="1" hangingPunct="1">
              <a:buFont typeface="Wingdings" panose="05000000000000000000" pitchFamily="2" charset="2"/>
              <a:buNone/>
            </a:pPr>
            <a:endParaRPr lang="en-US" altLang="zh-TW">
              <a:ea typeface="ＭＳ Ｐゴシック" panose="020B0600070205080204" pitchFamily="34" charset="-128"/>
            </a:endParaRPr>
          </a:p>
          <a:p>
            <a:pPr eaLnBrk="1" hangingPunct="1"/>
            <a:endParaRPr lang="en-US" altLang="zh-TW">
              <a:ea typeface="ＭＳ Ｐゴシック" panose="020B0600070205080204" pitchFamily="34" charset="-128"/>
            </a:endParaRPr>
          </a:p>
          <a:p>
            <a:pPr eaLnBrk="1" hangingPunct="1"/>
            <a:endParaRPr lang="en-US" altLang="zh-TW">
              <a:ea typeface="ＭＳ Ｐゴシック" panose="020B0600070205080204" pitchFamily="34" charset="-128"/>
            </a:endParaRPr>
          </a:p>
          <a:p>
            <a:pPr eaLnBrk="1" hangingPunct="1"/>
            <a:r>
              <a:rPr lang="en-US" altLang="zh-TW">
                <a:ea typeface="ＭＳ Ｐゴシック" panose="020B0600070205080204" pitchFamily="34" charset="-128"/>
              </a:rPr>
              <a:t>People doing information retrieval </a:t>
            </a:r>
            <a:r>
              <a:rPr lang="en-US" altLang="zh-TW" i="1">
                <a:ea typeface="ＭＳ Ｐゴシック" panose="020B0600070205080204" pitchFamily="34" charset="-128"/>
              </a:rPr>
              <a:t>want to find</a:t>
            </a:r>
            <a:r>
              <a:rPr lang="en-US" altLang="zh-TW">
                <a:ea typeface="ＭＳ Ｐゴシック" panose="020B0600070205080204" pitchFamily="34" charset="-128"/>
              </a:rPr>
              <a:t> </a:t>
            </a:r>
            <a:r>
              <a:rPr lang="en-US" altLang="zh-TW" i="1">
                <a:ea typeface="ＭＳ Ｐゴシック" panose="020B0600070205080204" pitchFamily="34" charset="-128"/>
              </a:rPr>
              <a:t>something</a:t>
            </a:r>
            <a:r>
              <a:rPr lang="en-US" altLang="zh-TW">
                <a:ea typeface="ＭＳ Ｐゴシック" panose="020B0600070205080204" pitchFamily="34" charset="-128"/>
              </a:rPr>
              <a:t> and have a certain tolerance for junk</a:t>
            </a:r>
          </a:p>
        </p:txBody>
      </p:sp>
      <p:sp>
        <p:nvSpPr>
          <p:cNvPr id="35846" name="WordArt 5">
            <a:extLst>
              <a:ext uri="{FF2B5EF4-FFF2-40B4-BE49-F238E27FC236}">
                <a16:creationId xmlns:a16="http://schemas.microsoft.com/office/drawing/2014/main" id="{C2650CB6-7455-CEFF-25C6-A97F991957A5}"/>
              </a:ext>
            </a:extLst>
          </p:cNvPr>
          <p:cNvSpPr>
            <a:spLocks noChangeArrowheads="1" noChangeShapeType="1" noTextEdit="1"/>
          </p:cNvSpPr>
          <p:nvPr/>
        </p:nvSpPr>
        <p:spPr bwMode="auto">
          <a:xfrm>
            <a:off x="2530475" y="2819400"/>
            <a:ext cx="4191000" cy="9144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contourClr>
                <a:srgbClr val="FFFFCC"/>
              </a:contourClr>
            </a:sp3d>
          </a:bodyPr>
          <a:lstStyle/>
          <a:p>
            <a:pPr algn="ctr"/>
            <a:r>
              <a:rPr lang="it-IT" altLang="zh-TW" sz="3600" kern="10">
                <a:ln w="9525">
                  <a:round/>
                  <a:headEnd/>
                  <a:tailEnd/>
                </a:ln>
                <a:gradFill rotWithShape="1">
                  <a:gsLst>
                    <a:gs pos="0">
                      <a:srgbClr val="FFFFCC"/>
                    </a:gs>
                    <a:gs pos="100000">
                      <a:srgbClr val="FF9999"/>
                    </a:gs>
                  </a:gsLst>
                  <a:lin ang="5400000" scaled="1"/>
                </a:gradFill>
              </a:rPr>
              <a:t>Snoogle.com</a:t>
            </a:r>
            <a:endParaRPr lang="zh-TW" altLang="en-US" sz="3600" kern="10">
              <a:ln w="9525">
                <a:round/>
                <a:headEnd/>
                <a:tailEnd/>
              </a:ln>
              <a:gradFill rotWithShape="1">
                <a:gsLst>
                  <a:gs pos="0">
                    <a:srgbClr val="FFFFCC"/>
                  </a:gs>
                  <a:gs pos="100000">
                    <a:srgbClr val="FF9999"/>
                  </a:gs>
                </a:gsLst>
                <a:lin ang="5400000" scaled="1"/>
              </a:gradFill>
            </a:endParaRPr>
          </a:p>
        </p:txBody>
      </p:sp>
      <p:sp>
        <p:nvSpPr>
          <p:cNvPr id="35847" name="Text Box 6">
            <a:extLst>
              <a:ext uri="{FF2B5EF4-FFF2-40B4-BE49-F238E27FC236}">
                <a16:creationId xmlns:a16="http://schemas.microsoft.com/office/drawing/2014/main" id="{EC592605-4284-6B96-EC94-1163621625C6}"/>
              </a:ext>
            </a:extLst>
          </p:cNvPr>
          <p:cNvSpPr txBox="1">
            <a:spLocks noChangeArrowheads="1"/>
          </p:cNvSpPr>
          <p:nvPr/>
        </p:nvSpPr>
        <p:spPr bwMode="auto">
          <a:xfrm>
            <a:off x="2514600" y="3844925"/>
            <a:ext cx="187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b="1">
                <a:latin typeface="Lucida Sans" panose="020B0602030504020204" pitchFamily="34" charset="0"/>
                <a:ea typeface="新細明體" panose="02020500000000000000" pitchFamily="18" charset="-120"/>
              </a:rPr>
              <a:t>Search for: </a:t>
            </a:r>
          </a:p>
        </p:txBody>
      </p:sp>
      <p:sp>
        <p:nvSpPr>
          <p:cNvPr id="35848" name="Rectangle 7">
            <a:extLst>
              <a:ext uri="{FF2B5EF4-FFF2-40B4-BE49-F238E27FC236}">
                <a16:creationId xmlns:a16="http://schemas.microsoft.com/office/drawing/2014/main" id="{0C5A96C2-980F-00C6-2C7E-6049DB2363C8}"/>
              </a:ext>
            </a:extLst>
          </p:cNvPr>
          <p:cNvSpPr>
            <a:spLocks noChangeArrowheads="1"/>
          </p:cNvSpPr>
          <p:nvPr/>
        </p:nvSpPr>
        <p:spPr bwMode="auto">
          <a:xfrm>
            <a:off x="4587875" y="3962400"/>
            <a:ext cx="2133600" cy="304800"/>
          </a:xfrm>
          <a:prstGeom prst="rect">
            <a:avLst/>
          </a:prstGeom>
          <a:solidFill>
            <a:schemeClr val="bg1"/>
          </a:solidFill>
          <a:ln w="9525">
            <a:solidFill>
              <a:schemeClr val="tx1"/>
            </a:solidFill>
            <a:miter lim="800000"/>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新細明體" panose="02020500000000000000" pitchFamily="18" charset="-120"/>
            </a:endParaRPr>
          </a:p>
        </p:txBody>
      </p:sp>
      <p:sp>
        <p:nvSpPr>
          <p:cNvPr id="1202186" name="Text Box 10">
            <a:extLst>
              <a:ext uri="{FF2B5EF4-FFF2-40B4-BE49-F238E27FC236}">
                <a16:creationId xmlns:a16="http://schemas.microsoft.com/office/drawing/2014/main" id="{720C9E99-24EA-F20E-A8DE-CF8C636EC486}"/>
              </a:ext>
            </a:extLst>
          </p:cNvPr>
          <p:cNvSpPr txBox="1">
            <a:spLocks noChangeArrowheads="1"/>
          </p:cNvSpPr>
          <p:nvPr/>
        </p:nvSpPr>
        <p:spPr bwMode="auto">
          <a:xfrm>
            <a:off x="2514600" y="4419600"/>
            <a:ext cx="38798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600" i="1">
                <a:solidFill>
                  <a:schemeClr val="tx2"/>
                </a:solidFill>
                <a:latin typeface="Arial" panose="020B0604020202020204" pitchFamily="34" charset="0"/>
                <a:ea typeface="新細明體" panose="02020500000000000000" pitchFamily="18" charset="-120"/>
              </a:rPr>
              <a:t>0 matching results found.</a:t>
            </a:r>
          </a:p>
        </p:txBody>
      </p:sp>
      <p:sp>
        <p:nvSpPr>
          <p:cNvPr id="35850" name="TextBox 4">
            <a:extLst>
              <a:ext uri="{FF2B5EF4-FFF2-40B4-BE49-F238E27FC236}">
                <a16:creationId xmlns:a16="http://schemas.microsoft.com/office/drawing/2014/main" id="{C219CA21-537A-B8F7-5812-798A3FE501D1}"/>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021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2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2179" grpId="0" build="p"/>
      <p:bldP spid="120218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20AEA9A9-A3F5-4D8E-1659-6FB703EEDC3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FF97B7B4-3A2B-4D34-AA28-971ABA6BAFEF}" type="slidenum">
              <a:rPr lang="zh-TW" altLang="en-US" sz="1200">
                <a:solidFill>
                  <a:srgbClr val="898989"/>
                </a:solidFill>
                <a:ea typeface="新細明體" panose="02020500000000000000" pitchFamily="18" charset="-120"/>
              </a:rPr>
              <a:pPr>
                <a:spcBef>
                  <a:spcPct val="0"/>
                </a:spcBef>
                <a:buClrTx/>
                <a:buFontTx/>
                <a:buNone/>
              </a:pPr>
              <a:t>14</a:t>
            </a:fld>
            <a:endParaRPr lang="en-US" altLang="zh-TW" sz="1200">
              <a:solidFill>
                <a:srgbClr val="898989"/>
              </a:solidFill>
              <a:ea typeface="新細明體" panose="02020500000000000000" pitchFamily="18" charset="-120"/>
            </a:endParaRPr>
          </a:p>
        </p:txBody>
      </p:sp>
      <p:sp>
        <p:nvSpPr>
          <p:cNvPr id="37891" name="Rectangle 2">
            <a:extLst>
              <a:ext uri="{FF2B5EF4-FFF2-40B4-BE49-F238E27FC236}">
                <a16:creationId xmlns:a16="http://schemas.microsoft.com/office/drawing/2014/main" id="{63C4204A-6E51-0886-D3F2-3F316BB43989}"/>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Precision/Recall</a:t>
            </a:r>
          </a:p>
        </p:txBody>
      </p:sp>
      <p:sp>
        <p:nvSpPr>
          <p:cNvPr id="37892" name="Rectangle 3">
            <a:extLst>
              <a:ext uri="{FF2B5EF4-FFF2-40B4-BE49-F238E27FC236}">
                <a16:creationId xmlns:a16="http://schemas.microsoft.com/office/drawing/2014/main" id="{F017955D-A5A3-F8C9-7D2D-95BE70CEEE96}"/>
              </a:ext>
            </a:extLst>
          </p:cNvPr>
          <p:cNvSpPr>
            <a:spLocks noGrp="1" noChangeArrowheads="1"/>
          </p:cNvSpPr>
          <p:nvPr>
            <p:ph type="body" idx="1"/>
          </p:nvPr>
        </p:nvSpPr>
        <p:spPr>
          <a:xfrm>
            <a:off x="685800" y="1752600"/>
            <a:ext cx="8001000" cy="4876800"/>
          </a:xfrm>
        </p:spPr>
        <p:txBody>
          <a:bodyPr/>
          <a:lstStyle/>
          <a:p>
            <a:pPr eaLnBrk="1" hangingPunct="1"/>
            <a:r>
              <a:rPr lang="en-US" altLang="zh-TW">
                <a:ea typeface="ＭＳ Ｐゴシック" panose="020B0600070205080204" pitchFamily="34" charset="-128"/>
              </a:rPr>
              <a:t>You can get high recall (but low precision) by retrieving all docs for all queries!</a:t>
            </a:r>
          </a:p>
          <a:p>
            <a:pPr eaLnBrk="1" hangingPunct="1"/>
            <a:r>
              <a:rPr lang="en-US" altLang="zh-TW">
                <a:ea typeface="ＭＳ Ｐゴシック" panose="020B0600070205080204" pitchFamily="34" charset="-128"/>
              </a:rPr>
              <a:t>Recall is a non-decreasing function of the number of docs retrieved</a:t>
            </a:r>
          </a:p>
          <a:p>
            <a:pPr eaLnBrk="1" hangingPunct="1"/>
            <a:endParaRPr lang="en-US" altLang="zh-TW">
              <a:ea typeface="ＭＳ Ｐゴシック" panose="020B0600070205080204" pitchFamily="34" charset="-128"/>
            </a:endParaRPr>
          </a:p>
          <a:p>
            <a:pPr eaLnBrk="1" hangingPunct="1"/>
            <a:r>
              <a:rPr lang="en-US" altLang="zh-TW">
                <a:ea typeface="ＭＳ Ｐゴシック" panose="020B0600070205080204" pitchFamily="34" charset="-128"/>
              </a:rPr>
              <a:t>In a good system, precision decreases as either the number of docs retrieved or recall increases</a:t>
            </a:r>
          </a:p>
          <a:p>
            <a:pPr lvl="1" eaLnBrk="1" hangingPunct="1"/>
            <a:r>
              <a:rPr lang="en-US" altLang="zh-TW">
                <a:ea typeface="ＭＳ Ｐゴシック" panose="020B0600070205080204" pitchFamily="34" charset="-128"/>
              </a:rPr>
              <a:t>This is not a theorem, but a result with strong empirical confirmation</a:t>
            </a:r>
          </a:p>
        </p:txBody>
      </p:sp>
      <p:sp>
        <p:nvSpPr>
          <p:cNvPr id="37893" name="TextBox 4">
            <a:extLst>
              <a:ext uri="{FF2B5EF4-FFF2-40B4-BE49-F238E27FC236}">
                <a16:creationId xmlns:a16="http://schemas.microsoft.com/office/drawing/2014/main" id="{528FE450-B0A6-C820-EB86-DFF31BDEB4CE}"/>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670DD2A6-6455-E9CC-3A06-D9D2957D767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4AF07501-F2AB-4E8F-8050-47196CD59D72}" type="slidenum">
              <a:rPr lang="zh-TW" altLang="en-US" sz="1200">
                <a:solidFill>
                  <a:srgbClr val="898989"/>
                </a:solidFill>
                <a:ea typeface="新細明體" panose="02020500000000000000" pitchFamily="18" charset="-120"/>
              </a:rPr>
              <a:pPr>
                <a:spcBef>
                  <a:spcPct val="0"/>
                </a:spcBef>
                <a:buClrTx/>
                <a:buFontTx/>
                <a:buNone/>
              </a:pPr>
              <a:t>15</a:t>
            </a:fld>
            <a:endParaRPr lang="en-US" altLang="zh-TW" sz="1200">
              <a:solidFill>
                <a:srgbClr val="898989"/>
              </a:solidFill>
              <a:ea typeface="新細明體" panose="02020500000000000000" pitchFamily="18" charset="-120"/>
            </a:endParaRPr>
          </a:p>
        </p:txBody>
      </p:sp>
      <p:sp>
        <p:nvSpPr>
          <p:cNvPr id="39939" name="Rectangle 2">
            <a:extLst>
              <a:ext uri="{FF2B5EF4-FFF2-40B4-BE49-F238E27FC236}">
                <a16:creationId xmlns:a16="http://schemas.microsoft.com/office/drawing/2014/main" id="{51E05474-E670-D43D-92A9-C57EF1050594}"/>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Difficulties in using precision/recall</a:t>
            </a:r>
          </a:p>
        </p:txBody>
      </p:sp>
      <p:sp>
        <p:nvSpPr>
          <p:cNvPr id="39940" name="Rectangle 3">
            <a:extLst>
              <a:ext uri="{FF2B5EF4-FFF2-40B4-BE49-F238E27FC236}">
                <a16:creationId xmlns:a16="http://schemas.microsoft.com/office/drawing/2014/main" id="{BE152088-751C-8F71-EAE2-DBF2DB9C4AAC}"/>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Should average over large document collection/query ensembles</a:t>
            </a:r>
          </a:p>
          <a:p>
            <a:pPr eaLnBrk="1" hangingPunct="1"/>
            <a:r>
              <a:rPr lang="en-US" altLang="zh-TW">
                <a:ea typeface="ＭＳ Ｐゴシック" panose="020B0600070205080204" pitchFamily="34" charset="-128"/>
              </a:rPr>
              <a:t>Need human relevance assessments</a:t>
            </a:r>
          </a:p>
          <a:p>
            <a:pPr lvl="1" eaLnBrk="1" hangingPunct="1"/>
            <a:r>
              <a:rPr lang="en-US" altLang="zh-TW">
                <a:ea typeface="ＭＳ Ｐゴシック" panose="020B0600070205080204" pitchFamily="34" charset="-128"/>
              </a:rPr>
              <a:t>People aren’t reliable assessors</a:t>
            </a:r>
          </a:p>
          <a:p>
            <a:pPr eaLnBrk="1" hangingPunct="1"/>
            <a:r>
              <a:rPr lang="en-US" altLang="zh-TW">
                <a:ea typeface="ＭＳ Ｐゴシック" panose="020B0600070205080204" pitchFamily="34" charset="-128"/>
              </a:rPr>
              <a:t>Assessments have to be binary</a:t>
            </a:r>
          </a:p>
          <a:p>
            <a:pPr lvl="1" eaLnBrk="1" hangingPunct="1"/>
            <a:r>
              <a:rPr lang="en-US" altLang="zh-TW">
                <a:ea typeface="ＭＳ Ｐゴシック" panose="020B0600070205080204" pitchFamily="34" charset="-128"/>
              </a:rPr>
              <a:t>Nuanced assessments?</a:t>
            </a:r>
          </a:p>
          <a:p>
            <a:pPr eaLnBrk="1" hangingPunct="1"/>
            <a:r>
              <a:rPr lang="en-US" altLang="zh-TW">
                <a:ea typeface="ＭＳ Ｐゴシック" panose="020B0600070205080204" pitchFamily="34" charset="-128"/>
              </a:rPr>
              <a:t>Heavily skewed by collection/authorship</a:t>
            </a:r>
          </a:p>
          <a:p>
            <a:pPr lvl="1" eaLnBrk="1" hangingPunct="1"/>
            <a:r>
              <a:rPr lang="en-US" altLang="zh-TW">
                <a:ea typeface="ＭＳ Ｐゴシック" panose="020B0600070205080204" pitchFamily="34" charset="-128"/>
              </a:rPr>
              <a:t>Results may not translate from one domain to another</a:t>
            </a:r>
          </a:p>
        </p:txBody>
      </p:sp>
      <p:sp>
        <p:nvSpPr>
          <p:cNvPr id="39941" name="TextBox 4">
            <a:extLst>
              <a:ext uri="{FF2B5EF4-FFF2-40B4-BE49-F238E27FC236}">
                <a16:creationId xmlns:a16="http://schemas.microsoft.com/office/drawing/2014/main" id="{C952B71A-0F21-E81E-4379-98FC9719E3DB}"/>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88649897-E85A-85B3-A0B4-D9330495BF5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5F01FFCB-D0F5-49C1-B1B0-9186566ED2A7}" type="slidenum">
              <a:rPr lang="zh-TW" altLang="en-US" sz="1200">
                <a:solidFill>
                  <a:srgbClr val="898989"/>
                </a:solidFill>
                <a:ea typeface="新細明體" panose="02020500000000000000" pitchFamily="18" charset="-120"/>
              </a:rPr>
              <a:pPr>
                <a:spcBef>
                  <a:spcPct val="0"/>
                </a:spcBef>
                <a:buClrTx/>
                <a:buFontTx/>
                <a:buNone/>
              </a:pPr>
              <a:t>16</a:t>
            </a:fld>
            <a:endParaRPr lang="en-US" altLang="zh-TW" sz="1200">
              <a:solidFill>
                <a:srgbClr val="898989"/>
              </a:solidFill>
              <a:ea typeface="新細明體" panose="02020500000000000000" pitchFamily="18" charset="-120"/>
            </a:endParaRPr>
          </a:p>
        </p:txBody>
      </p:sp>
      <p:sp>
        <p:nvSpPr>
          <p:cNvPr id="41987" name="Rectangle 2">
            <a:extLst>
              <a:ext uri="{FF2B5EF4-FFF2-40B4-BE49-F238E27FC236}">
                <a16:creationId xmlns:a16="http://schemas.microsoft.com/office/drawing/2014/main" id="{45C0F631-4FB5-E383-F7C9-B0BDA9F6A4F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A combined measure: </a:t>
            </a:r>
            <a:r>
              <a:rPr lang="en-US" altLang="zh-TW" i="1">
                <a:ea typeface="ＭＳ Ｐゴシック" panose="020B0600070205080204" pitchFamily="34" charset="-128"/>
              </a:rPr>
              <a:t>F</a:t>
            </a:r>
          </a:p>
        </p:txBody>
      </p:sp>
      <p:sp>
        <p:nvSpPr>
          <p:cNvPr id="41988" name="Rectangle 3">
            <a:extLst>
              <a:ext uri="{FF2B5EF4-FFF2-40B4-BE49-F238E27FC236}">
                <a16:creationId xmlns:a16="http://schemas.microsoft.com/office/drawing/2014/main" id="{1F3267EE-84F5-3F4F-C38C-FC630C85445E}"/>
              </a:ext>
            </a:extLst>
          </p:cNvPr>
          <p:cNvSpPr>
            <a:spLocks noGrp="1" noChangeArrowheads="1"/>
          </p:cNvSpPr>
          <p:nvPr>
            <p:ph type="body" idx="1"/>
          </p:nvPr>
        </p:nvSpPr>
        <p:spPr>
          <a:xfrm>
            <a:off x="685800" y="1752600"/>
            <a:ext cx="8001000" cy="4876800"/>
          </a:xfrm>
        </p:spPr>
        <p:txBody>
          <a:bodyPr/>
          <a:lstStyle/>
          <a:p>
            <a:pPr eaLnBrk="1" hangingPunct="1"/>
            <a:r>
              <a:rPr lang="en-US" altLang="zh-TW">
                <a:ea typeface="ＭＳ Ｐゴシック" panose="020B0600070205080204" pitchFamily="34" charset="-128"/>
              </a:rPr>
              <a:t>Combined measure that assesses precision/recall tradeoff is </a:t>
            </a:r>
            <a:r>
              <a:rPr lang="en-US" altLang="zh-TW" b="1">
                <a:ea typeface="ＭＳ Ｐゴシック" panose="020B0600070205080204" pitchFamily="34" charset="-128"/>
              </a:rPr>
              <a:t>F measure</a:t>
            </a:r>
            <a:r>
              <a:rPr lang="en-US" altLang="zh-TW">
                <a:ea typeface="ＭＳ Ｐゴシック" panose="020B0600070205080204" pitchFamily="34" charset="-128"/>
              </a:rPr>
              <a:t> (weighted harmonic mean):</a:t>
            </a:r>
          </a:p>
          <a:p>
            <a:pPr eaLnBrk="1" hangingPunct="1"/>
            <a:endParaRPr lang="en-US" altLang="zh-TW">
              <a:ea typeface="ＭＳ Ｐゴシック" panose="020B0600070205080204" pitchFamily="34" charset="-128"/>
            </a:endParaRPr>
          </a:p>
          <a:p>
            <a:pPr eaLnBrk="1" hangingPunct="1"/>
            <a:endParaRPr lang="en-US" altLang="zh-TW">
              <a:ea typeface="ＭＳ Ｐゴシック" panose="020B0600070205080204" pitchFamily="34" charset="-128"/>
            </a:endParaRPr>
          </a:p>
          <a:p>
            <a:pPr eaLnBrk="1" hangingPunct="1"/>
            <a:endParaRPr lang="en-US" altLang="zh-TW">
              <a:ea typeface="ＭＳ Ｐゴシック" panose="020B0600070205080204" pitchFamily="34" charset="-128"/>
            </a:endParaRPr>
          </a:p>
          <a:p>
            <a:pPr eaLnBrk="1" hangingPunct="1"/>
            <a:endParaRPr lang="en-US" altLang="zh-TW">
              <a:ea typeface="ＭＳ Ｐゴシック" panose="020B0600070205080204" pitchFamily="34" charset="-128"/>
            </a:endParaRPr>
          </a:p>
          <a:p>
            <a:pPr eaLnBrk="1" hangingPunct="1"/>
            <a:r>
              <a:rPr lang="en-US" altLang="zh-TW">
                <a:ea typeface="ＭＳ Ｐゴシック" panose="020B0600070205080204" pitchFamily="34" charset="-128"/>
              </a:rPr>
              <a:t>People usually use balanced </a:t>
            </a:r>
            <a:r>
              <a:rPr lang="en-US" altLang="zh-TW" i="1">
                <a:ea typeface="ＭＳ Ｐゴシック" panose="020B0600070205080204" pitchFamily="34" charset="-128"/>
              </a:rPr>
              <a:t>F</a:t>
            </a:r>
            <a:r>
              <a:rPr lang="en-US" altLang="zh-TW" i="1" baseline="-25000">
                <a:ea typeface="ＭＳ Ｐゴシック" panose="020B0600070205080204" pitchFamily="34" charset="-128"/>
              </a:rPr>
              <a:t>1</a:t>
            </a:r>
            <a:r>
              <a:rPr lang="en-US" altLang="zh-TW" baseline="-25000">
                <a:ea typeface="ＭＳ Ｐゴシック" panose="020B0600070205080204" pitchFamily="34" charset="-128"/>
              </a:rPr>
              <a:t> </a:t>
            </a:r>
            <a:r>
              <a:rPr lang="en-US" altLang="zh-TW">
                <a:ea typeface="ＭＳ Ｐゴシック" panose="020B0600070205080204" pitchFamily="34" charset="-128"/>
              </a:rPr>
              <a:t>measure</a:t>
            </a:r>
          </a:p>
          <a:p>
            <a:pPr lvl="1" eaLnBrk="1" hangingPunct="1"/>
            <a:r>
              <a:rPr lang="en-US" altLang="zh-TW">
                <a:ea typeface="ＭＳ Ｐゴシック" panose="020B0600070205080204" pitchFamily="34" charset="-128"/>
              </a:rPr>
              <a:t>  i.e., with </a:t>
            </a:r>
            <a:r>
              <a:rPr lang="en-US" altLang="zh-TW">
                <a:ea typeface="ＭＳ Ｐゴシック" panose="020B0600070205080204" pitchFamily="34" charset="-128"/>
                <a:sym typeface="Symbol" panose="05050102010706020507" pitchFamily="18" charset="2"/>
              </a:rPr>
              <a:t></a:t>
            </a:r>
            <a:r>
              <a:rPr lang="en-US" altLang="zh-TW">
                <a:ea typeface="ＭＳ Ｐゴシック" panose="020B0600070205080204" pitchFamily="34" charset="-128"/>
              </a:rPr>
              <a:t> = 1 or </a:t>
            </a:r>
            <a:r>
              <a:rPr lang="en-US" altLang="zh-TW">
                <a:ea typeface="ＭＳ Ｐゴシック" panose="020B0600070205080204" pitchFamily="34" charset="-128"/>
                <a:sym typeface="Symbol" panose="05050102010706020507" pitchFamily="18" charset="2"/>
              </a:rPr>
              <a:t> = ½</a:t>
            </a:r>
            <a:endParaRPr lang="en-US" altLang="zh-TW">
              <a:ea typeface="ＭＳ Ｐゴシック" panose="020B0600070205080204" pitchFamily="34" charset="-128"/>
            </a:endParaRPr>
          </a:p>
          <a:p>
            <a:pPr eaLnBrk="1" hangingPunct="1"/>
            <a:r>
              <a:rPr lang="en-US" altLang="zh-TW">
                <a:ea typeface="ＭＳ Ｐゴシック" panose="020B0600070205080204" pitchFamily="34" charset="-128"/>
              </a:rPr>
              <a:t>Harmonic mean is a conservative average</a:t>
            </a:r>
          </a:p>
          <a:p>
            <a:pPr lvl="1" eaLnBrk="1" hangingPunct="1"/>
            <a:r>
              <a:rPr lang="en-US" altLang="zh-TW">
                <a:ea typeface="ＭＳ Ｐゴシック" panose="020B0600070205080204" pitchFamily="34" charset="-128"/>
              </a:rPr>
              <a:t>See CJ van Rijsbergen, </a:t>
            </a:r>
            <a:r>
              <a:rPr lang="en-US" altLang="zh-TW" i="1">
                <a:ea typeface="ＭＳ Ｐゴシック" panose="020B0600070205080204" pitchFamily="34" charset="-128"/>
              </a:rPr>
              <a:t>Information Retrieval</a:t>
            </a:r>
            <a:endParaRPr lang="en-US" altLang="zh-TW">
              <a:ea typeface="ＭＳ Ｐゴシック" panose="020B0600070205080204" pitchFamily="34" charset="-128"/>
            </a:endParaRPr>
          </a:p>
        </p:txBody>
      </p:sp>
      <p:graphicFrame>
        <p:nvGraphicFramePr>
          <p:cNvPr id="41989" name="Object 2">
            <a:extLst>
              <a:ext uri="{FF2B5EF4-FFF2-40B4-BE49-F238E27FC236}">
                <a16:creationId xmlns:a16="http://schemas.microsoft.com/office/drawing/2014/main" id="{4E5874A4-E736-72E1-429A-27CECF7E1E85}"/>
              </a:ext>
            </a:extLst>
          </p:cNvPr>
          <p:cNvGraphicFramePr>
            <a:graphicFrameLocks noChangeAspect="1"/>
          </p:cNvGraphicFramePr>
          <p:nvPr/>
        </p:nvGraphicFramePr>
        <p:xfrm>
          <a:off x="1519238" y="2819400"/>
          <a:ext cx="5675312" cy="1651000"/>
        </p:xfrm>
        <a:graphic>
          <a:graphicData uri="http://schemas.openxmlformats.org/presentationml/2006/ole">
            <mc:AlternateContent xmlns:mc="http://schemas.openxmlformats.org/markup-compatibility/2006">
              <mc:Choice xmlns:v="urn:schemas-microsoft-com:vml" Requires="v">
                <p:oleObj name="Equation" r:id="rId3" imgW="2095500" imgH="609600" progId="Equation.3">
                  <p:embed/>
                </p:oleObj>
              </mc:Choice>
              <mc:Fallback>
                <p:oleObj name="Equation" r:id="rId3" imgW="2095500" imgH="609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9238" y="2819400"/>
                        <a:ext cx="5675312" cy="165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990" name="TextBox 4">
            <a:extLst>
              <a:ext uri="{FF2B5EF4-FFF2-40B4-BE49-F238E27FC236}">
                <a16:creationId xmlns:a16="http://schemas.microsoft.com/office/drawing/2014/main" id="{BD793FEA-ED2A-AABC-878F-3C12FDA6A7C5}"/>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4">
            <a:extLst>
              <a:ext uri="{FF2B5EF4-FFF2-40B4-BE49-F238E27FC236}">
                <a16:creationId xmlns:a16="http://schemas.microsoft.com/office/drawing/2014/main" id="{9B7133D4-8F40-F996-E79B-78A4AAB8EBF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FB5B25B8-A11D-4917-A4C0-7E86D47BB824}" type="slidenum">
              <a:rPr lang="zh-TW" altLang="en-US" sz="1200">
                <a:solidFill>
                  <a:srgbClr val="898989"/>
                </a:solidFill>
                <a:ea typeface="新細明體" panose="02020500000000000000" pitchFamily="18" charset="-120"/>
              </a:rPr>
              <a:pPr>
                <a:spcBef>
                  <a:spcPct val="0"/>
                </a:spcBef>
                <a:buClrTx/>
                <a:buFontTx/>
                <a:buNone/>
              </a:pPr>
              <a:t>17</a:t>
            </a:fld>
            <a:endParaRPr lang="en-US" altLang="zh-TW" sz="1200">
              <a:solidFill>
                <a:srgbClr val="898989"/>
              </a:solidFill>
              <a:ea typeface="新細明體" panose="02020500000000000000" pitchFamily="18" charset="-120"/>
            </a:endParaRPr>
          </a:p>
        </p:txBody>
      </p:sp>
      <p:sp>
        <p:nvSpPr>
          <p:cNvPr id="44035" name="Rectangle 2">
            <a:extLst>
              <a:ext uri="{FF2B5EF4-FFF2-40B4-BE49-F238E27FC236}">
                <a16:creationId xmlns:a16="http://schemas.microsoft.com/office/drawing/2014/main" id="{464910CE-E24A-CC26-1658-C415F0B5241E}"/>
              </a:ext>
            </a:extLst>
          </p:cNvPr>
          <p:cNvSpPr>
            <a:spLocks noGrp="1" noChangeArrowheads="1"/>
          </p:cNvSpPr>
          <p:nvPr>
            <p:ph type="title"/>
          </p:nvPr>
        </p:nvSpPr>
        <p:spPr/>
        <p:txBody>
          <a:bodyPr/>
          <a:lstStyle/>
          <a:p>
            <a:pPr eaLnBrk="1" hangingPunct="1"/>
            <a:r>
              <a:rPr lang="en-US" altLang="zh-TW" i="1">
                <a:ea typeface="ＭＳ Ｐゴシック" panose="020B0600070205080204" pitchFamily="34" charset="-128"/>
              </a:rPr>
              <a:t>F</a:t>
            </a:r>
            <a:r>
              <a:rPr lang="en-US" altLang="zh-TW" i="1" baseline="-25000">
                <a:ea typeface="ＭＳ Ｐゴシック" panose="020B0600070205080204" pitchFamily="34" charset="-128"/>
              </a:rPr>
              <a:t>1</a:t>
            </a:r>
            <a:r>
              <a:rPr lang="en-US" altLang="zh-TW">
                <a:ea typeface="ＭＳ Ｐゴシック" panose="020B0600070205080204" pitchFamily="34" charset="-128"/>
              </a:rPr>
              <a:t> and other averages</a:t>
            </a:r>
          </a:p>
        </p:txBody>
      </p:sp>
      <p:graphicFrame>
        <p:nvGraphicFramePr>
          <p:cNvPr id="44036" name="Object 2">
            <a:extLst>
              <a:ext uri="{FF2B5EF4-FFF2-40B4-BE49-F238E27FC236}">
                <a16:creationId xmlns:a16="http://schemas.microsoft.com/office/drawing/2014/main" id="{191819A4-62EE-E050-5044-B984163AE7B1}"/>
              </a:ext>
            </a:extLst>
          </p:cNvPr>
          <p:cNvGraphicFramePr>
            <a:graphicFrameLocks noChangeAspect="1"/>
          </p:cNvGraphicFramePr>
          <p:nvPr/>
        </p:nvGraphicFramePr>
        <p:xfrm>
          <a:off x="1085850" y="1714500"/>
          <a:ext cx="6986588" cy="4872038"/>
        </p:xfrm>
        <a:graphic>
          <a:graphicData uri="http://schemas.openxmlformats.org/presentationml/2006/ole">
            <mc:AlternateContent xmlns:mc="http://schemas.openxmlformats.org/markup-compatibility/2006">
              <mc:Choice xmlns:v="urn:schemas-microsoft-com:vml" Requires="v">
                <p:oleObj name="Chart" r:id="rId3" imgW="4019702" imgH="2800502" progId="Excel.Chart.8">
                  <p:embed/>
                </p:oleObj>
              </mc:Choice>
              <mc:Fallback>
                <p:oleObj name="Chart" r:id="rId3" imgW="4019702" imgH="2800502" progId="Excel.Char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850" y="1714500"/>
                        <a:ext cx="6986588" cy="4872038"/>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037" name="TextBox 4">
            <a:extLst>
              <a:ext uri="{FF2B5EF4-FFF2-40B4-BE49-F238E27FC236}">
                <a16:creationId xmlns:a16="http://schemas.microsoft.com/office/drawing/2014/main" id="{967EEDD7-8519-B7D6-3A71-132CCA3400DE}"/>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C07D17B8-820C-6C93-A954-DA901D9ECE7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E50D9CC7-82D9-4630-B74E-C91B717D2D12}" type="slidenum">
              <a:rPr lang="zh-TW" altLang="en-US" sz="1200">
                <a:solidFill>
                  <a:srgbClr val="898989"/>
                </a:solidFill>
                <a:ea typeface="新細明體" panose="02020500000000000000" pitchFamily="18" charset="-120"/>
              </a:rPr>
              <a:pPr>
                <a:spcBef>
                  <a:spcPct val="0"/>
                </a:spcBef>
                <a:buClrTx/>
                <a:buFontTx/>
                <a:buNone/>
              </a:pPr>
              <a:t>18</a:t>
            </a:fld>
            <a:endParaRPr lang="en-US" altLang="zh-TW" sz="1200">
              <a:solidFill>
                <a:srgbClr val="898989"/>
              </a:solidFill>
              <a:ea typeface="新細明體" panose="02020500000000000000" pitchFamily="18" charset="-120"/>
            </a:endParaRPr>
          </a:p>
        </p:txBody>
      </p:sp>
      <p:sp>
        <p:nvSpPr>
          <p:cNvPr id="46083" name="Rectangle 2">
            <a:extLst>
              <a:ext uri="{FF2B5EF4-FFF2-40B4-BE49-F238E27FC236}">
                <a16:creationId xmlns:a16="http://schemas.microsoft.com/office/drawing/2014/main" id="{FD4E9767-8FB4-25F3-FE69-6031511FD13D}"/>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Evaluating ranked results</a:t>
            </a:r>
          </a:p>
        </p:txBody>
      </p:sp>
      <p:sp>
        <p:nvSpPr>
          <p:cNvPr id="46084" name="Rectangle 3">
            <a:extLst>
              <a:ext uri="{FF2B5EF4-FFF2-40B4-BE49-F238E27FC236}">
                <a16:creationId xmlns:a16="http://schemas.microsoft.com/office/drawing/2014/main" id="{618F11B6-4EF6-B4BB-56A5-B2D5C49D45D7}"/>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Evaluation of ranked results:</a:t>
            </a:r>
          </a:p>
          <a:p>
            <a:pPr lvl="1" eaLnBrk="1" hangingPunct="1"/>
            <a:r>
              <a:rPr lang="en-US" altLang="zh-TW">
                <a:ea typeface="ＭＳ Ｐゴシック" panose="020B0600070205080204" pitchFamily="34" charset="-128"/>
              </a:rPr>
              <a:t>The system can return any number of results</a:t>
            </a:r>
          </a:p>
          <a:p>
            <a:pPr lvl="1" eaLnBrk="1" hangingPunct="1"/>
            <a:r>
              <a:rPr lang="en-US" altLang="zh-TW">
                <a:ea typeface="ＭＳ Ｐゴシック" panose="020B0600070205080204" pitchFamily="34" charset="-128"/>
              </a:rPr>
              <a:t>By taking various numbers of the top returned documents (levels of recall), the evaluator can produce a </a:t>
            </a:r>
            <a:r>
              <a:rPr lang="en-US" altLang="zh-TW" i="1">
                <a:ea typeface="ＭＳ Ｐゴシック" panose="020B0600070205080204" pitchFamily="34" charset="-128"/>
              </a:rPr>
              <a:t>precision-recall curve</a:t>
            </a:r>
            <a:endParaRPr lang="en-US" altLang="zh-TW">
              <a:ea typeface="ＭＳ Ｐゴシック" panose="020B0600070205080204" pitchFamily="34" charset="-128"/>
            </a:endParaRPr>
          </a:p>
        </p:txBody>
      </p:sp>
      <p:sp>
        <p:nvSpPr>
          <p:cNvPr id="46085" name="TextBox 4">
            <a:extLst>
              <a:ext uri="{FF2B5EF4-FFF2-40B4-BE49-F238E27FC236}">
                <a16:creationId xmlns:a16="http://schemas.microsoft.com/office/drawing/2014/main" id="{7078C15B-8576-3041-2378-2DC2DEF881A4}"/>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a:extLst>
              <a:ext uri="{FF2B5EF4-FFF2-40B4-BE49-F238E27FC236}">
                <a16:creationId xmlns:a16="http://schemas.microsoft.com/office/drawing/2014/main" id="{F20C5B1E-5B31-CDFE-FEA0-B99CC9A3A06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00C43E6D-1B09-4943-873B-9BB074F65211}" type="slidenum">
              <a:rPr lang="zh-TW" altLang="en-US" sz="1200">
                <a:solidFill>
                  <a:srgbClr val="898989"/>
                </a:solidFill>
                <a:ea typeface="新細明體" panose="02020500000000000000" pitchFamily="18" charset="-120"/>
              </a:rPr>
              <a:pPr>
                <a:spcBef>
                  <a:spcPct val="0"/>
                </a:spcBef>
                <a:buClrTx/>
                <a:buFontTx/>
                <a:buNone/>
              </a:pPr>
              <a:t>19</a:t>
            </a:fld>
            <a:endParaRPr lang="en-US" altLang="zh-TW" sz="1200">
              <a:solidFill>
                <a:srgbClr val="898989"/>
              </a:solidFill>
              <a:ea typeface="新細明體" panose="02020500000000000000" pitchFamily="18" charset="-120"/>
            </a:endParaRPr>
          </a:p>
        </p:txBody>
      </p:sp>
      <p:sp>
        <p:nvSpPr>
          <p:cNvPr id="48131" name="Rectangle 2">
            <a:extLst>
              <a:ext uri="{FF2B5EF4-FFF2-40B4-BE49-F238E27FC236}">
                <a16:creationId xmlns:a16="http://schemas.microsoft.com/office/drawing/2014/main" id="{EDB5B360-A37A-D243-759B-D43BAB39B7CF}"/>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A precision-recall curve</a:t>
            </a:r>
          </a:p>
        </p:txBody>
      </p:sp>
      <p:graphicFrame>
        <p:nvGraphicFramePr>
          <p:cNvPr id="48132" name="Object 2">
            <a:extLst>
              <a:ext uri="{FF2B5EF4-FFF2-40B4-BE49-F238E27FC236}">
                <a16:creationId xmlns:a16="http://schemas.microsoft.com/office/drawing/2014/main" id="{FAB1DFA0-DADC-D5EC-8486-A83B9B947E2F}"/>
              </a:ext>
            </a:extLst>
          </p:cNvPr>
          <p:cNvGraphicFramePr>
            <a:graphicFrameLocks noGrp="1" noChangeAspect="1"/>
          </p:cNvGraphicFramePr>
          <p:nvPr>
            <p:ph idx="1"/>
          </p:nvPr>
        </p:nvGraphicFramePr>
        <p:xfrm>
          <a:off x="1066800" y="1770063"/>
          <a:ext cx="7086600" cy="4894262"/>
        </p:xfrm>
        <a:graphic>
          <a:graphicData uri="http://schemas.openxmlformats.org/presentationml/2006/ole">
            <mc:AlternateContent xmlns:mc="http://schemas.openxmlformats.org/markup-compatibility/2006">
              <mc:Choice xmlns:v="urn:schemas-microsoft-com:vml" Requires="v">
                <p:oleObj name="Chart" r:id="rId3" imgW="4219651" imgH="2914802" progId="Excel.Chart.8">
                  <p:embed/>
                </p:oleObj>
              </mc:Choice>
              <mc:Fallback>
                <p:oleObj name="Chart" r:id="rId3" imgW="4219651" imgH="2914802" progId="Excel.Char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770063"/>
                        <a:ext cx="7086600" cy="4894262"/>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33" name="TextBox 4">
            <a:extLst>
              <a:ext uri="{FF2B5EF4-FFF2-40B4-BE49-F238E27FC236}">
                <a16:creationId xmlns:a16="http://schemas.microsoft.com/office/drawing/2014/main" id="{2032DC41-6001-4994-66BF-E45476E05825}"/>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a:extLst>
              <a:ext uri="{FF2B5EF4-FFF2-40B4-BE49-F238E27FC236}">
                <a16:creationId xmlns:a16="http://schemas.microsoft.com/office/drawing/2014/main" id="{7A851753-C374-D78C-5278-22DFD440C58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63A15D6D-7B5E-4CD0-9AC8-4C9249C3D4B0}" type="slidenum">
              <a:rPr lang="zh-TW" altLang="en-US" sz="1200">
                <a:solidFill>
                  <a:srgbClr val="898989"/>
                </a:solidFill>
                <a:ea typeface="新細明體" panose="02020500000000000000" pitchFamily="18" charset="-120"/>
              </a:rPr>
              <a:pPr>
                <a:spcBef>
                  <a:spcPct val="0"/>
                </a:spcBef>
                <a:buClrTx/>
                <a:buFontTx/>
                <a:buNone/>
              </a:pPr>
              <a:t>20</a:t>
            </a:fld>
            <a:endParaRPr lang="en-US" altLang="zh-TW" sz="1200">
              <a:solidFill>
                <a:srgbClr val="898989"/>
              </a:solidFill>
              <a:ea typeface="新細明體" panose="02020500000000000000" pitchFamily="18" charset="-120"/>
            </a:endParaRPr>
          </a:p>
        </p:txBody>
      </p:sp>
      <p:sp>
        <p:nvSpPr>
          <p:cNvPr id="50179" name="Rectangle 2">
            <a:extLst>
              <a:ext uri="{FF2B5EF4-FFF2-40B4-BE49-F238E27FC236}">
                <a16:creationId xmlns:a16="http://schemas.microsoft.com/office/drawing/2014/main" id="{7B11F9CA-FBC3-9172-59E6-76A5EB14B875}"/>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Averaging over queries</a:t>
            </a:r>
          </a:p>
        </p:txBody>
      </p:sp>
      <p:sp>
        <p:nvSpPr>
          <p:cNvPr id="50180" name="Rectangle 3">
            <a:extLst>
              <a:ext uri="{FF2B5EF4-FFF2-40B4-BE49-F238E27FC236}">
                <a16:creationId xmlns:a16="http://schemas.microsoft.com/office/drawing/2014/main" id="{44F6BBE1-35C6-F010-FFDF-9D91940D195A}"/>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A precision-recall graph for one query isn’t a very sensible thing to look at</a:t>
            </a:r>
          </a:p>
          <a:p>
            <a:pPr eaLnBrk="1" hangingPunct="1"/>
            <a:r>
              <a:rPr lang="en-US" altLang="zh-TW">
                <a:ea typeface="ＭＳ Ｐゴシック" panose="020B0600070205080204" pitchFamily="34" charset="-128"/>
              </a:rPr>
              <a:t>You need to average performance over a whole bunch of queries</a:t>
            </a:r>
          </a:p>
          <a:p>
            <a:pPr eaLnBrk="1" hangingPunct="1"/>
            <a:r>
              <a:rPr lang="en-US" altLang="zh-TW">
                <a:ea typeface="ＭＳ Ｐゴシック" panose="020B0600070205080204" pitchFamily="34" charset="-128"/>
              </a:rPr>
              <a:t>But there’s a technical issue: </a:t>
            </a:r>
          </a:p>
          <a:p>
            <a:pPr lvl="1" eaLnBrk="1" hangingPunct="1"/>
            <a:r>
              <a:rPr lang="en-US" altLang="zh-TW">
                <a:ea typeface="ＭＳ Ｐゴシック" panose="020B0600070205080204" pitchFamily="34" charset="-128"/>
              </a:rPr>
              <a:t>Precision-recall calculations place some points on the graph</a:t>
            </a:r>
          </a:p>
          <a:p>
            <a:pPr lvl="1" eaLnBrk="1" hangingPunct="1"/>
            <a:r>
              <a:rPr lang="en-US" altLang="zh-TW">
                <a:ea typeface="ＭＳ Ｐゴシック" panose="020B0600070205080204" pitchFamily="34" charset="-128"/>
              </a:rPr>
              <a:t>How do you determine a value (interpolate) between the points?</a:t>
            </a:r>
          </a:p>
        </p:txBody>
      </p:sp>
      <p:sp>
        <p:nvSpPr>
          <p:cNvPr id="50181" name="TextBox 4">
            <a:extLst>
              <a:ext uri="{FF2B5EF4-FFF2-40B4-BE49-F238E27FC236}">
                <a16:creationId xmlns:a16="http://schemas.microsoft.com/office/drawing/2014/main" id="{90E83F73-C03D-602B-98F0-EF90CE20CE11}"/>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DF6364C0-D71D-E218-AF89-1C3B7138E4D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FD58BABD-E389-44BC-9C37-5B873BC5807D}" type="slidenum">
              <a:rPr lang="zh-TW" altLang="en-US" sz="1200">
                <a:solidFill>
                  <a:srgbClr val="898989"/>
                </a:solidFill>
                <a:ea typeface="新細明體" panose="02020500000000000000" pitchFamily="18" charset="-120"/>
              </a:rPr>
              <a:pPr>
                <a:spcBef>
                  <a:spcPct val="0"/>
                </a:spcBef>
                <a:buClrTx/>
                <a:buFontTx/>
                <a:buNone/>
              </a:pPr>
              <a:t>21</a:t>
            </a:fld>
            <a:endParaRPr lang="en-US" altLang="zh-TW" sz="1200">
              <a:solidFill>
                <a:srgbClr val="898989"/>
              </a:solidFill>
              <a:ea typeface="新細明體" panose="02020500000000000000" pitchFamily="18" charset="-120"/>
            </a:endParaRPr>
          </a:p>
        </p:txBody>
      </p:sp>
      <p:sp>
        <p:nvSpPr>
          <p:cNvPr id="52227" name="Rectangle 2">
            <a:extLst>
              <a:ext uri="{FF2B5EF4-FFF2-40B4-BE49-F238E27FC236}">
                <a16:creationId xmlns:a16="http://schemas.microsoft.com/office/drawing/2014/main" id="{95D42B16-77FE-E676-3A74-16F05FE017B9}"/>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Interpolated precision</a:t>
            </a:r>
          </a:p>
        </p:txBody>
      </p:sp>
      <p:sp>
        <p:nvSpPr>
          <p:cNvPr id="52228" name="Rectangle 3">
            <a:extLst>
              <a:ext uri="{FF2B5EF4-FFF2-40B4-BE49-F238E27FC236}">
                <a16:creationId xmlns:a16="http://schemas.microsoft.com/office/drawing/2014/main" id="{A2FCBFC1-E9DC-ECA9-482B-06A427979A0A}"/>
              </a:ext>
            </a:extLst>
          </p:cNvPr>
          <p:cNvSpPr>
            <a:spLocks noGrp="1" noChangeArrowheads="1"/>
          </p:cNvSpPr>
          <p:nvPr>
            <p:ph type="body" idx="1"/>
          </p:nvPr>
        </p:nvSpPr>
        <p:spPr/>
        <p:txBody>
          <a:bodyPr/>
          <a:lstStyle/>
          <a:p>
            <a:pPr eaLnBrk="1" hangingPunct="1"/>
            <a:r>
              <a:rPr lang="en-US" altLang="zh-TW" dirty="0">
                <a:ea typeface="ＭＳ Ｐゴシック" panose="020B0600070205080204" pitchFamily="34" charset="-128"/>
              </a:rPr>
              <a:t>Idea: If locally precision increases with increasing recall, then you should get to count that…</a:t>
            </a:r>
          </a:p>
          <a:p>
            <a:pPr eaLnBrk="1" hangingPunct="1"/>
            <a:r>
              <a:rPr lang="en-US" altLang="zh-TW" dirty="0">
                <a:ea typeface="ＭＳ Ｐゴシック" panose="020B0600070205080204" pitchFamily="34" charset="-128"/>
              </a:rPr>
              <a:t>So you use max of precisions to right of value</a:t>
            </a:r>
          </a:p>
        </p:txBody>
      </p:sp>
      <p:pic>
        <p:nvPicPr>
          <p:cNvPr id="52229" name="Picture 4">
            <a:extLst>
              <a:ext uri="{FF2B5EF4-FFF2-40B4-BE49-F238E27FC236}">
                <a16:creationId xmlns:a16="http://schemas.microsoft.com/office/drawing/2014/main" id="{95DDB54C-BA0A-68B2-7F64-085C03CCB3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250" t="21051" r="8928" b="22232"/>
          <a:stretch>
            <a:fillRect/>
          </a:stretch>
        </p:blipFill>
        <p:spPr bwMode="auto">
          <a:xfrm>
            <a:off x="381000" y="3200400"/>
            <a:ext cx="8077200"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TextBox 4">
            <a:extLst>
              <a:ext uri="{FF2B5EF4-FFF2-40B4-BE49-F238E27FC236}">
                <a16:creationId xmlns:a16="http://schemas.microsoft.com/office/drawing/2014/main" id="{5A5D766C-7CA7-320E-CDAF-935E36FB6CB2}"/>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84D4AB72-71F4-DFA5-9CE9-79F2EB54577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707C846F-A654-4EC0-AB33-D867BA710D7E}" type="slidenum">
              <a:rPr lang="zh-TW" altLang="en-US" sz="1200">
                <a:solidFill>
                  <a:srgbClr val="898989"/>
                </a:solidFill>
                <a:ea typeface="新細明體" panose="02020500000000000000" pitchFamily="18" charset="-120"/>
              </a:rPr>
              <a:pPr>
                <a:spcBef>
                  <a:spcPct val="0"/>
                </a:spcBef>
                <a:buClrTx/>
                <a:buFontTx/>
                <a:buNone/>
              </a:pPr>
              <a:t>22</a:t>
            </a:fld>
            <a:endParaRPr lang="en-US" altLang="zh-TW" sz="1200">
              <a:solidFill>
                <a:srgbClr val="898989"/>
              </a:solidFill>
              <a:ea typeface="新細明體" panose="02020500000000000000" pitchFamily="18" charset="-120"/>
            </a:endParaRPr>
          </a:p>
        </p:txBody>
      </p:sp>
      <p:sp>
        <p:nvSpPr>
          <p:cNvPr id="54275" name="Rectangle 2">
            <a:extLst>
              <a:ext uri="{FF2B5EF4-FFF2-40B4-BE49-F238E27FC236}">
                <a16:creationId xmlns:a16="http://schemas.microsoft.com/office/drawing/2014/main" id="{32C7AE41-A7CB-99F0-94DC-D27816EFF0A2}"/>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Evaluation</a:t>
            </a:r>
          </a:p>
        </p:txBody>
      </p:sp>
      <p:sp>
        <p:nvSpPr>
          <p:cNvPr id="54276" name="Rectangle 3">
            <a:extLst>
              <a:ext uri="{FF2B5EF4-FFF2-40B4-BE49-F238E27FC236}">
                <a16:creationId xmlns:a16="http://schemas.microsoft.com/office/drawing/2014/main" id="{5D1C088D-CE06-5092-B3D0-A8AC768BF8A5}"/>
              </a:ext>
            </a:extLst>
          </p:cNvPr>
          <p:cNvSpPr>
            <a:spLocks noGrp="1" noChangeArrowheads="1"/>
          </p:cNvSpPr>
          <p:nvPr>
            <p:ph type="body" idx="1"/>
          </p:nvPr>
        </p:nvSpPr>
        <p:spPr>
          <a:xfrm>
            <a:off x="685800" y="1752600"/>
            <a:ext cx="8077200" cy="4876800"/>
          </a:xfrm>
        </p:spPr>
        <p:txBody>
          <a:bodyPr/>
          <a:lstStyle/>
          <a:p>
            <a:pPr eaLnBrk="1" hangingPunct="1"/>
            <a:r>
              <a:rPr lang="en-US" altLang="zh-TW" sz="2400">
                <a:ea typeface="ＭＳ Ｐゴシック" panose="020B0600070205080204" pitchFamily="34" charset="-128"/>
              </a:rPr>
              <a:t>Graphs are good, but people want summary measures!</a:t>
            </a:r>
          </a:p>
          <a:p>
            <a:pPr lvl="1" eaLnBrk="1" hangingPunct="1"/>
            <a:r>
              <a:rPr lang="en-US" altLang="zh-TW">
                <a:ea typeface="ＭＳ Ｐゴシック" panose="020B0600070205080204" pitchFamily="34" charset="-128"/>
              </a:rPr>
              <a:t>Precision at fixed retrieval level</a:t>
            </a:r>
          </a:p>
          <a:p>
            <a:pPr lvl="2" eaLnBrk="1" hangingPunct="1"/>
            <a:r>
              <a:rPr lang="en-US" altLang="zh-TW">
                <a:solidFill>
                  <a:srgbClr val="0000FF"/>
                </a:solidFill>
                <a:ea typeface="ＭＳ Ｐゴシック" panose="020B0600070205080204" pitchFamily="34" charset="-128"/>
              </a:rPr>
              <a:t>Precision-at-</a:t>
            </a:r>
            <a:r>
              <a:rPr lang="en-US" altLang="zh-TW" i="1">
                <a:solidFill>
                  <a:srgbClr val="0000FF"/>
                </a:solidFill>
                <a:ea typeface="ＭＳ Ｐゴシック" panose="020B0600070205080204" pitchFamily="34" charset="-128"/>
              </a:rPr>
              <a:t>k</a:t>
            </a:r>
            <a:r>
              <a:rPr lang="en-US" altLang="zh-TW">
                <a:ea typeface="ＭＳ Ｐゴシック" panose="020B0600070205080204" pitchFamily="34" charset="-128"/>
              </a:rPr>
              <a:t>: Precision of top </a:t>
            </a:r>
            <a:r>
              <a:rPr lang="en-US" altLang="zh-TW" i="1">
                <a:ea typeface="ＭＳ Ｐゴシック" panose="020B0600070205080204" pitchFamily="34" charset="-128"/>
              </a:rPr>
              <a:t>k</a:t>
            </a:r>
            <a:r>
              <a:rPr lang="en-US" altLang="zh-TW">
                <a:ea typeface="ＭＳ Ｐゴシック" panose="020B0600070205080204" pitchFamily="34" charset="-128"/>
              </a:rPr>
              <a:t> results</a:t>
            </a:r>
          </a:p>
          <a:p>
            <a:pPr lvl="2" eaLnBrk="1" hangingPunct="1"/>
            <a:r>
              <a:rPr lang="en-US" altLang="zh-TW">
                <a:ea typeface="ＭＳ Ｐゴシック" panose="020B0600070205080204" pitchFamily="34" charset="-128"/>
              </a:rPr>
              <a:t>Perhaps appropriate for most of web search: all people want are good matches on the first one or two results pages</a:t>
            </a:r>
          </a:p>
          <a:p>
            <a:pPr lvl="2" eaLnBrk="1" hangingPunct="1"/>
            <a:r>
              <a:rPr lang="en-US" altLang="zh-TW">
                <a:ea typeface="ＭＳ Ｐゴシック" panose="020B0600070205080204" pitchFamily="34" charset="-128"/>
              </a:rPr>
              <a:t>But: averages badly and has an arbitrary parameter of </a:t>
            </a:r>
            <a:r>
              <a:rPr lang="en-US" altLang="zh-TW" i="1">
                <a:ea typeface="ＭＳ Ｐゴシック" panose="020B0600070205080204" pitchFamily="34" charset="-128"/>
              </a:rPr>
              <a:t>k</a:t>
            </a:r>
            <a:endParaRPr lang="en-US" altLang="zh-TW">
              <a:ea typeface="ＭＳ Ｐゴシック" panose="020B0600070205080204" pitchFamily="34" charset="-128"/>
            </a:endParaRPr>
          </a:p>
          <a:p>
            <a:pPr lvl="1" eaLnBrk="1" hangingPunct="1"/>
            <a:r>
              <a:rPr lang="en-US" altLang="zh-TW">
                <a:ea typeface="ＭＳ Ｐゴシック" panose="020B0600070205080204" pitchFamily="34" charset="-128"/>
              </a:rPr>
              <a:t>11-point interpolated average precision</a:t>
            </a:r>
          </a:p>
          <a:p>
            <a:pPr lvl="2" eaLnBrk="1" hangingPunct="1"/>
            <a:r>
              <a:rPr lang="en-US" altLang="zh-TW">
                <a:ea typeface="ＭＳ Ｐゴシック" panose="020B0600070205080204" pitchFamily="34" charset="-128"/>
              </a:rPr>
              <a:t>The standard measure in the early TREC competitions: you take the precision at 11 levels of recall varying from 0 to 1 by tenths of the documents, using interpolation </a:t>
            </a:r>
            <a:r>
              <a:rPr lang="en-US" altLang="zh-TW">
                <a:solidFill>
                  <a:srgbClr val="00A000"/>
                </a:solidFill>
                <a:ea typeface="ＭＳ Ｐゴシック" panose="020B0600070205080204" pitchFamily="34" charset="-128"/>
              </a:rPr>
              <a:t>(the value for 0 is always interpolated!)</a:t>
            </a:r>
            <a:r>
              <a:rPr lang="en-US" altLang="zh-TW">
                <a:ea typeface="ＭＳ Ｐゴシック" panose="020B0600070205080204" pitchFamily="34" charset="-128"/>
              </a:rPr>
              <a:t>, and average them</a:t>
            </a:r>
          </a:p>
          <a:p>
            <a:pPr lvl="2" eaLnBrk="1" hangingPunct="1"/>
            <a:r>
              <a:rPr lang="en-US" altLang="zh-TW">
                <a:ea typeface="ＭＳ Ｐゴシック" panose="020B0600070205080204" pitchFamily="34" charset="-128"/>
              </a:rPr>
              <a:t>Evaluates performance at all recall levels</a:t>
            </a:r>
          </a:p>
        </p:txBody>
      </p:sp>
      <p:sp>
        <p:nvSpPr>
          <p:cNvPr id="54277" name="TextBox 4">
            <a:extLst>
              <a:ext uri="{FF2B5EF4-FFF2-40B4-BE49-F238E27FC236}">
                <a16:creationId xmlns:a16="http://schemas.microsoft.com/office/drawing/2014/main" id="{064C8D32-0F2D-D9A8-2280-FD02B1366ABF}"/>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a:extLst>
              <a:ext uri="{FF2B5EF4-FFF2-40B4-BE49-F238E27FC236}">
                <a16:creationId xmlns:a16="http://schemas.microsoft.com/office/drawing/2014/main" id="{D0D9BE02-B7BB-E264-B055-65F849E5A9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1F18AE65-DE47-4D88-9F9B-9E77A93D2FDA}" type="slidenum">
              <a:rPr lang="zh-TW" altLang="en-US" sz="1200">
                <a:solidFill>
                  <a:srgbClr val="898989"/>
                </a:solidFill>
                <a:ea typeface="新細明體" panose="02020500000000000000" pitchFamily="18" charset="-120"/>
              </a:rPr>
              <a:pPr>
                <a:spcBef>
                  <a:spcPct val="0"/>
                </a:spcBef>
                <a:buClrTx/>
                <a:buFontTx/>
                <a:buNone/>
              </a:pPr>
              <a:t>23</a:t>
            </a:fld>
            <a:endParaRPr lang="en-US" altLang="zh-TW" sz="1200">
              <a:solidFill>
                <a:srgbClr val="898989"/>
              </a:solidFill>
              <a:ea typeface="新細明體" panose="02020500000000000000" pitchFamily="18" charset="-120"/>
            </a:endParaRPr>
          </a:p>
        </p:txBody>
      </p:sp>
      <p:sp>
        <p:nvSpPr>
          <p:cNvPr id="56323" name="Rectangle 22">
            <a:extLst>
              <a:ext uri="{FF2B5EF4-FFF2-40B4-BE49-F238E27FC236}">
                <a16:creationId xmlns:a16="http://schemas.microsoft.com/office/drawing/2014/main" id="{359DD384-1AA2-40DA-677D-F1F000C92BE6}"/>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Typical (good) 11 point precisions</a:t>
            </a:r>
          </a:p>
        </p:txBody>
      </p:sp>
      <p:sp>
        <p:nvSpPr>
          <p:cNvPr id="56324" name="Rectangle 23">
            <a:extLst>
              <a:ext uri="{FF2B5EF4-FFF2-40B4-BE49-F238E27FC236}">
                <a16:creationId xmlns:a16="http://schemas.microsoft.com/office/drawing/2014/main" id="{84FE83E5-0AB7-F48E-3A23-78117B12DD6F}"/>
              </a:ext>
            </a:extLst>
          </p:cNvPr>
          <p:cNvSpPr>
            <a:spLocks noGrp="1" noChangeArrowheads="1"/>
          </p:cNvSpPr>
          <p:nvPr>
            <p:ph type="body" idx="1"/>
          </p:nvPr>
        </p:nvSpPr>
        <p:spPr>
          <a:xfrm>
            <a:off x="685800" y="1752600"/>
            <a:ext cx="8153400" cy="4876800"/>
          </a:xfrm>
        </p:spPr>
        <p:txBody>
          <a:bodyPr/>
          <a:lstStyle/>
          <a:p>
            <a:pPr eaLnBrk="1" hangingPunct="1"/>
            <a:r>
              <a:rPr lang="en-US" altLang="zh-TW" sz="2400">
                <a:ea typeface="ＭＳ Ｐゴシック" panose="020B0600070205080204" pitchFamily="34" charset="-128"/>
              </a:rPr>
              <a:t>SabIR/Cornell 8A1 11pt precision from TREC 8 (1999) </a:t>
            </a:r>
          </a:p>
        </p:txBody>
      </p:sp>
      <p:graphicFrame>
        <p:nvGraphicFramePr>
          <p:cNvPr id="56325" name="Object 2">
            <a:extLst>
              <a:ext uri="{FF2B5EF4-FFF2-40B4-BE49-F238E27FC236}">
                <a16:creationId xmlns:a16="http://schemas.microsoft.com/office/drawing/2014/main" id="{F2E6045A-F3BA-793B-8601-A778990B5F3F}"/>
              </a:ext>
            </a:extLst>
          </p:cNvPr>
          <p:cNvGraphicFramePr>
            <a:graphicFrameLocks noGrp="1" noChangeAspect="1"/>
          </p:cNvGraphicFramePr>
          <p:nvPr>
            <p:ph idx="4294967295"/>
          </p:nvPr>
        </p:nvGraphicFramePr>
        <p:xfrm>
          <a:off x="2057400" y="2220913"/>
          <a:ext cx="5257800" cy="4440237"/>
        </p:xfrm>
        <a:graphic>
          <a:graphicData uri="http://schemas.openxmlformats.org/presentationml/2006/ole">
            <mc:AlternateContent xmlns:mc="http://schemas.openxmlformats.org/markup-compatibility/2006">
              <mc:Choice xmlns:v="urn:schemas-microsoft-com:vml" Requires="v">
                <p:oleObj name="Chart" r:id="rId3" imgW="3857549" imgH="3257702" progId="Excel.Chart.8">
                  <p:embed/>
                </p:oleObj>
              </mc:Choice>
              <mc:Fallback>
                <p:oleObj name="Chart" r:id="rId3" imgW="3857549" imgH="3257702" progId="Excel.Char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2220913"/>
                        <a:ext cx="5257800" cy="4440237"/>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326" name="TextBox 4">
            <a:extLst>
              <a:ext uri="{FF2B5EF4-FFF2-40B4-BE49-F238E27FC236}">
                <a16:creationId xmlns:a16="http://schemas.microsoft.com/office/drawing/2014/main" id="{DDB52C91-84A5-8AA9-EE60-C36C85DF9AB4}"/>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a:extLst>
              <a:ext uri="{FF2B5EF4-FFF2-40B4-BE49-F238E27FC236}">
                <a16:creationId xmlns:a16="http://schemas.microsoft.com/office/drawing/2014/main" id="{1F43B429-96F7-3ED8-F8CB-5E220A8BFC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BA8F2580-A104-44B7-A039-92C906739A08}" type="slidenum">
              <a:rPr lang="zh-TW" altLang="en-US" sz="1200">
                <a:solidFill>
                  <a:srgbClr val="898989"/>
                </a:solidFill>
                <a:ea typeface="新細明體" panose="02020500000000000000" pitchFamily="18" charset="-120"/>
              </a:rPr>
              <a:pPr>
                <a:spcBef>
                  <a:spcPct val="0"/>
                </a:spcBef>
                <a:buClrTx/>
                <a:buFontTx/>
                <a:buNone/>
              </a:pPr>
              <a:t>24</a:t>
            </a:fld>
            <a:endParaRPr lang="en-US" altLang="zh-TW" sz="1200">
              <a:solidFill>
                <a:srgbClr val="898989"/>
              </a:solidFill>
              <a:ea typeface="新細明體" panose="02020500000000000000" pitchFamily="18" charset="-120"/>
            </a:endParaRPr>
          </a:p>
        </p:txBody>
      </p:sp>
      <p:sp>
        <p:nvSpPr>
          <p:cNvPr id="58371" name="Rectangle 2">
            <a:extLst>
              <a:ext uri="{FF2B5EF4-FFF2-40B4-BE49-F238E27FC236}">
                <a16:creationId xmlns:a16="http://schemas.microsoft.com/office/drawing/2014/main" id="{25B101FE-F982-16AD-AA08-DA7967A2F347}"/>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Yet more evaluation measures…</a:t>
            </a:r>
          </a:p>
        </p:txBody>
      </p:sp>
      <p:sp>
        <p:nvSpPr>
          <p:cNvPr id="58372" name="Rectangle 3">
            <a:extLst>
              <a:ext uri="{FF2B5EF4-FFF2-40B4-BE49-F238E27FC236}">
                <a16:creationId xmlns:a16="http://schemas.microsoft.com/office/drawing/2014/main" id="{A58841E8-E9D9-1E9A-2D83-958205132E09}"/>
              </a:ext>
            </a:extLst>
          </p:cNvPr>
          <p:cNvSpPr>
            <a:spLocks noGrp="1" noChangeArrowheads="1"/>
          </p:cNvSpPr>
          <p:nvPr>
            <p:ph type="body" idx="1"/>
          </p:nvPr>
        </p:nvSpPr>
        <p:spPr/>
        <p:txBody>
          <a:bodyPr/>
          <a:lstStyle/>
          <a:p>
            <a:pPr eaLnBrk="1" hangingPunct="1"/>
            <a:r>
              <a:rPr lang="en-US" altLang="zh-TW">
                <a:solidFill>
                  <a:srgbClr val="0000FF"/>
                </a:solidFill>
                <a:ea typeface="ＭＳ Ｐゴシック" panose="020B0600070205080204" pitchFamily="34" charset="-128"/>
              </a:rPr>
              <a:t>Mean average precision (MAP)</a:t>
            </a:r>
          </a:p>
          <a:p>
            <a:pPr lvl="1" eaLnBrk="1" hangingPunct="1"/>
            <a:r>
              <a:rPr lang="en-US" altLang="zh-TW">
                <a:ea typeface="ＭＳ Ｐゴシック" panose="020B0600070205080204" pitchFamily="34" charset="-128"/>
              </a:rPr>
              <a:t>Average of the precision value obtained for the top </a:t>
            </a:r>
            <a:r>
              <a:rPr lang="en-US" altLang="zh-TW" i="1">
                <a:ea typeface="ＭＳ Ｐゴシック" panose="020B0600070205080204" pitchFamily="34" charset="-128"/>
              </a:rPr>
              <a:t>k</a:t>
            </a:r>
            <a:r>
              <a:rPr lang="en-US" altLang="zh-TW">
                <a:ea typeface="ＭＳ Ｐゴシック" panose="020B0600070205080204" pitchFamily="34" charset="-128"/>
              </a:rPr>
              <a:t> documents, each time a relevant doc is retrieved</a:t>
            </a:r>
          </a:p>
          <a:p>
            <a:pPr lvl="1" eaLnBrk="1" hangingPunct="1"/>
            <a:r>
              <a:rPr lang="en-US" altLang="zh-TW">
                <a:ea typeface="ＭＳ Ｐゴシック" panose="020B0600070205080204" pitchFamily="34" charset="-128"/>
              </a:rPr>
              <a:t>Avoids interpolation, use of fixed recall levels</a:t>
            </a:r>
          </a:p>
          <a:p>
            <a:pPr lvl="1" eaLnBrk="1" hangingPunct="1"/>
            <a:r>
              <a:rPr lang="en-US" altLang="zh-TW">
                <a:ea typeface="ＭＳ Ｐゴシック" panose="020B0600070205080204" pitchFamily="34" charset="-128"/>
              </a:rPr>
              <a:t>MAP for query collection is arithmetic ave.</a:t>
            </a:r>
          </a:p>
          <a:p>
            <a:pPr lvl="2" eaLnBrk="1" hangingPunct="1"/>
            <a:r>
              <a:rPr lang="en-US" altLang="zh-TW">
                <a:ea typeface="ＭＳ Ｐゴシック" panose="020B0600070205080204" pitchFamily="34" charset="-128"/>
              </a:rPr>
              <a:t>Macro-averaging: each query counts equally</a:t>
            </a:r>
          </a:p>
          <a:p>
            <a:pPr eaLnBrk="1" hangingPunct="1"/>
            <a:r>
              <a:rPr lang="en-US" altLang="zh-TW">
                <a:solidFill>
                  <a:srgbClr val="0000FF"/>
                </a:solidFill>
                <a:ea typeface="ＭＳ Ｐゴシック" panose="020B0600070205080204" pitchFamily="34" charset="-128"/>
              </a:rPr>
              <a:t>R-precision</a:t>
            </a:r>
          </a:p>
          <a:p>
            <a:pPr lvl="1" eaLnBrk="1" hangingPunct="1"/>
            <a:r>
              <a:rPr lang="en-US" altLang="zh-TW">
                <a:ea typeface="ＭＳ Ｐゴシック" panose="020B0600070205080204" pitchFamily="34" charset="-128"/>
              </a:rPr>
              <a:t>If have known (though perhaps incomplete) set of relevant documents of size </a:t>
            </a:r>
            <a:r>
              <a:rPr lang="en-US" altLang="zh-TW" i="1">
                <a:ea typeface="ＭＳ Ｐゴシック" panose="020B0600070205080204" pitchFamily="34" charset="-128"/>
              </a:rPr>
              <a:t>Rel, </a:t>
            </a:r>
            <a:r>
              <a:rPr lang="en-US" altLang="zh-TW">
                <a:ea typeface="ＭＳ Ｐゴシック" panose="020B0600070205080204" pitchFamily="34" charset="-128"/>
              </a:rPr>
              <a:t>then calculate precision of top </a:t>
            </a:r>
            <a:r>
              <a:rPr lang="en-US" altLang="zh-TW" i="1">
                <a:ea typeface="ＭＳ Ｐゴシック" panose="020B0600070205080204" pitchFamily="34" charset="-128"/>
              </a:rPr>
              <a:t>Rel </a:t>
            </a:r>
            <a:r>
              <a:rPr lang="en-US" altLang="zh-TW">
                <a:ea typeface="ＭＳ Ｐゴシック" panose="020B0600070205080204" pitchFamily="34" charset="-128"/>
              </a:rPr>
              <a:t>docs returned</a:t>
            </a:r>
          </a:p>
          <a:p>
            <a:pPr lvl="1" eaLnBrk="1" hangingPunct="1"/>
            <a:r>
              <a:rPr lang="en-US" altLang="zh-TW">
                <a:ea typeface="ＭＳ Ｐゴシック" panose="020B0600070205080204" pitchFamily="34" charset="-128"/>
              </a:rPr>
              <a:t>Perfect system could score 1.0</a:t>
            </a:r>
          </a:p>
        </p:txBody>
      </p:sp>
      <p:sp>
        <p:nvSpPr>
          <p:cNvPr id="58373" name="TextBox 4">
            <a:extLst>
              <a:ext uri="{FF2B5EF4-FFF2-40B4-BE49-F238E27FC236}">
                <a16:creationId xmlns:a16="http://schemas.microsoft.com/office/drawing/2014/main" id="{E168BEA3-4B6C-3478-B8F8-D0CD1E64C5BF}"/>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1DC14495-FD3E-D28B-4F05-26BBCFFC92C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C419F3AF-4284-4C28-9598-84181A4A4C9B}" type="slidenum">
              <a:rPr lang="zh-TW" altLang="en-US" sz="1200">
                <a:solidFill>
                  <a:srgbClr val="898989"/>
                </a:solidFill>
                <a:ea typeface="新細明體" panose="02020500000000000000" pitchFamily="18" charset="-120"/>
              </a:rPr>
              <a:pPr>
                <a:spcBef>
                  <a:spcPct val="0"/>
                </a:spcBef>
                <a:buClrTx/>
                <a:buFontTx/>
                <a:buNone/>
              </a:pPr>
              <a:t>25</a:t>
            </a:fld>
            <a:endParaRPr lang="en-US" altLang="zh-TW" sz="1200">
              <a:solidFill>
                <a:srgbClr val="898989"/>
              </a:solidFill>
              <a:ea typeface="新細明體" panose="02020500000000000000" pitchFamily="18" charset="-120"/>
            </a:endParaRPr>
          </a:p>
        </p:txBody>
      </p:sp>
      <p:sp>
        <p:nvSpPr>
          <p:cNvPr id="60419" name="Rectangle 2">
            <a:extLst>
              <a:ext uri="{FF2B5EF4-FFF2-40B4-BE49-F238E27FC236}">
                <a16:creationId xmlns:a16="http://schemas.microsoft.com/office/drawing/2014/main" id="{3FB2A4A8-FF0A-E101-28BB-9DA3C58BBDA2}"/>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Variance</a:t>
            </a:r>
          </a:p>
        </p:txBody>
      </p:sp>
      <p:sp>
        <p:nvSpPr>
          <p:cNvPr id="60420" name="Rectangle 3">
            <a:extLst>
              <a:ext uri="{FF2B5EF4-FFF2-40B4-BE49-F238E27FC236}">
                <a16:creationId xmlns:a16="http://schemas.microsoft.com/office/drawing/2014/main" id="{B9F95B3C-884E-703A-38A8-C13E300239AD}"/>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For a test collection, it is usual that a system does crummily on some information needs (e.g., MAP = 0.1) and excellently on others (e.g., MAP = 0.7)</a:t>
            </a:r>
          </a:p>
          <a:p>
            <a:pPr eaLnBrk="1" hangingPunct="1"/>
            <a:r>
              <a:rPr lang="en-US" altLang="zh-TW">
                <a:ea typeface="ＭＳ Ｐゴシック" panose="020B0600070205080204" pitchFamily="34" charset="-128"/>
              </a:rPr>
              <a:t>Indeed, it is usually the case that the variance in performance of the same system across queries is much greater than the variance of different systems on the same query</a:t>
            </a:r>
          </a:p>
          <a:p>
            <a:pPr eaLnBrk="1" hangingPunct="1"/>
            <a:endParaRPr lang="en-US" altLang="zh-TW">
              <a:ea typeface="ＭＳ Ｐゴシック" panose="020B0600070205080204" pitchFamily="34" charset="-128"/>
            </a:endParaRPr>
          </a:p>
          <a:p>
            <a:pPr eaLnBrk="1" hangingPunct="1"/>
            <a:r>
              <a:rPr lang="en-US" altLang="zh-TW">
                <a:ea typeface="ＭＳ Ｐゴシック" panose="020B0600070205080204" pitchFamily="34" charset="-128"/>
              </a:rPr>
              <a:t>That is, there are easy information needs and hard ones!</a:t>
            </a:r>
          </a:p>
        </p:txBody>
      </p:sp>
      <p:sp>
        <p:nvSpPr>
          <p:cNvPr id="60421" name="TextBox 4">
            <a:extLst>
              <a:ext uri="{FF2B5EF4-FFF2-40B4-BE49-F238E27FC236}">
                <a16:creationId xmlns:a16="http://schemas.microsoft.com/office/drawing/2014/main" id="{0811B69E-4BA6-245E-37BC-A820C429D964}"/>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E3623391-A749-4428-F548-18058D1EF9A4}"/>
              </a:ext>
            </a:extLst>
          </p:cNvPr>
          <p:cNvSpPr>
            <a:spLocks noGrp="1" noChangeArrowheads="1"/>
          </p:cNvSpPr>
          <p:nvPr>
            <p:ph type="title"/>
          </p:nvPr>
        </p:nvSpPr>
        <p:spPr/>
        <p:txBody>
          <a:bodyPr/>
          <a:lstStyle/>
          <a:p>
            <a:pPr eaLnBrk="1" hangingPunct="1"/>
            <a:br>
              <a:rPr lang="zh-TW" altLang="en-US" sz="3600" cap="none">
                <a:ea typeface="ＭＳ Ｐゴシック" panose="020B0600070205080204" pitchFamily="34" charset="-128"/>
              </a:rPr>
            </a:br>
            <a:r>
              <a:rPr lang="en-US" altLang="zh-TW" sz="3600" cap="none">
                <a:ea typeface="ＭＳ Ｐゴシック" panose="020B0600070205080204" pitchFamily="34" charset="-128"/>
              </a:rPr>
              <a:t>CREATING TEST COLLECTIONS</a:t>
            </a:r>
            <a:br>
              <a:rPr lang="en-US" altLang="zh-TW" sz="3600" cap="none">
                <a:ea typeface="ＭＳ Ｐゴシック" panose="020B0600070205080204" pitchFamily="34" charset="-128"/>
              </a:rPr>
            </a:br>
            <a:r>
              <a:rPr lang="en-US" altLang="zh-TW" sz="3600" cap="none">
                <a:ea typeface="ＭＳ Ｐゴシック" panose="020B0600070205080204" pitchFamily="34" charset="-128"/>
              </a:rPr>
              <a:t>FOR IR EVALUATION</a:t>
            </a:r>
          </a:p>
        </p:txBody>
      </p:sp>
      <p:sp>
        <p:nvSpPr>
          <p:cNvPr id="62467" name="Text Placeholder 4">
            <a:extLst>
              <a:ext uri="{FF2B5EF4-FFF2-40B4-BE49-F238E27FC236}">
                <a16:creationId xmlns:a16="http://schemas.microsoft.com/office/drawing/2014/main" id="{E549E77C-D58F-37B9-5833-D1FBCCB46B1B}"/>
              </a:ext>
            </a:extLst>
          </p:cNvPr>
          <p:cNvSpPr>
            <a:spLocks noGrp="1"/>
          </p:cNvSpPr>
          <p:nvPr>
            <p:ph type="body" idx="1"/>
          </p:nvPr>
        </p:nvSpPr>
        <p:spPr/>
        <p:txBody>
          <a:bodyPr/>
          <a:lstStyle/>
          <a:p>
            <a:endParaRPr lang="zh-TW" altLang="en-US">
              <a:solidFill>
                <a:srgbClr val="898989"/>
              </a:solidFill>
              <a:ea typeface="ＭＳ Ｐゴシック" panose="020B0600070205080204" pitchFamily="34"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48968378-5FC3-DB9F-C050-DD69961EBB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CB7D6E40-95C1-43E1-B04F-00C642049C65}" type="slidenum">
              <a:rPr lang="en-US" altLang="zh-TW" sz="1200">
                <a:solidFill>
                  <a:srgbClr val="898989"/>
                </a:solidFill>
                <a:ea typeface="新細明體" panose="02020500000000000000" pitchFamily="18" charset="-120"/>
              </a:rPr>
              <a:pPr>
                <a:spcBef>
                  <a:spcPct val="0"/>
                </a:spcBef>
                <a:buClrTx/>
                <a:buFontTx/>
                <a:buNone/>
              </a:pPr>
              <a:t>27</a:t>
            </a:fld>
            <a:endParaRPr lang="en-US" altLang="zh-TW" sz="1200">
              <a:solidFill>
                <a:srgbClr val="898989"/>
              </a:solidFill>
              <a:ea typeface="新細明體" panose="02020500000000000000" pitchFamily="18" charset="-120"/>
            </a:endParaRPr>
          </a:p>
        </p:txBody>
      </p:sp>
      <p:sp>
        <p:nvSpPr>
          <p:cNvPr id="64515" name="Rectangle 2">
            <a:extLst>
              <a:ext uri="{FF2B5EF4-FFF2-40B4-BE49-F238E27FC236}">
                <a16:creationId xmlns:a16="http://schemas.microsoft.com/office/drawing/2014/main" id="{125674C7-3C70-208F-27F7-BF0D0830D78D}"/>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Test Collections</a:t>
            </a:r>
          </a:p>
        </p:txBody>
      </p:sp>
      <p:pic>
        <p:nvPicPr>
          <p:cNvPr id="64516" name="Picture 3" descr="testcorpora">
            <a:extLst>
              <a:ext uri="{FF2B5EF4-FFF2-40B4-BE49-F238E27FC236}">
                <a16:creationId xmlns:a16="http://schemas.microsoft.com/office/drawing/2014/main" id="{2310A1C0-B586-04D3-A710-735D3F449D5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00200" y="1738313"/>
            <a:ext cx="6096000" cy="5030787"/>
          </a:xfrm>
          <a:noFill/>
        </p:spPr>
      </p:pic>
      <p:sp>
        <p:nvSpPr>
          <p:cNvPr id="64517" name="TextBox 4">
            <a:extLst>
              <a:ext uri="{FF2B5EF4-FFF2-40B4-BE49-F238E27FC236}">
                <a16:creationId xmlns:a16="http://schemas.microsoft.com/office/drawing/2014/main" id="{240C70DE-5B56-3DDC-6064-31F199915D37}"/>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B5980291-0290-2F1E-F1E4-BC105A6C4D3D}"/>
              </a:ext>
            </a:extLst>
          </p:cNvPr>
          <p:cNvSpPr>
            <a:spLocks noGrp="1" noChangeArrowheads="1"/>
          </p:cNvSpPr>
          <p:nvPr>
            <p:ph type="title"/>
          </p:nvPr>
        </p:nvSpPr>
        <p:spPr/>
        <p:txBody>
          <a:bodyPr/>
          <a:lstStyle/>
          <a:p>
            <a:pPr eaLnBrk="1" hangingPunct="1"/>
            <a:r>
              <a:rPr lang="en-US" altLang="zh-TW">
                <a:ea typeface="新細明體" panose="02020500000000000000" pitchFamily="18" charset="-120"/>
              </a:rPr>
              <a:t>Previous Test Collections</a:t>
            </a:r>
          </a:p>
        </p:txBody>
      </p:sp>
      <p:sp>
        <p:nvSpPr>
          <p:cNvPr id="66563" name="Rectangle 3">
            <a:extLst>
              <a:ext uri="{FF2B5EF4-FFF2-40B4-BE49-F238E27FC236}">
                <a16:creationId xmlns:a16="http://schemas.microsoft.com/office/drawing/2014/main" id="{48D2D1D7-4D3D-34B8-38E0-C5C7CE27E6D4}"/>
              </a:ext>
            </a:extLst>
          </p:cNvPr>
          <p:cNvSpPr>
            <a:spLocks noGrp="1" noChangeArrowheads="1"/>
          </p:cNvSpPr>
          <p:nvPr>
            <p:ph type="body" idx="1"/>
          </p:nvPr>
        </p:nvSpPr>
        <p:spPr/>
        <p:txBody>
          <a:bodyPr/>
          <a:lstStyle/>
          <a:p>
            <a:pPr eaLnBrk="1" hangingPunct="1">
              <a:lnSpc>
                <a:spcPct val="80000"/>
              </a:lnSpc>
            </a:pPr>
            <a:r>
              <a:rPr lang="en-US" altLang="zh-TW" sz="2400">
                <a:ea typeface="新細明體" panose="02020500000000000000" pitchFamily="18" charset="-120"/>
              </a:rPr>
              <a:t>Test collections held at University of Glasgow: </a:t>
            </a:r>
            <a:r>
              <a:rPr lang="en-US" altLang="zh-TW" sz="2400">
                <a:ea typeface="新細明體" panose="02020500000000000000" pitchFamily="18" charset="-120"/>
                <a:hlinkClick r:id="rId3"/>
              </a:rPr>
              <a:t>http://www.dcs.gla.ac.uk/idom/ir_resources/test_collections/</a:t>
            </a:r>
            <a:endParaRPr lang="en-US" altLang="zh-TW" sz="2400">
              <a:ea typeface="新細明體" panose="02020500000000000000" pitchFamily="18" charset="-120"/>
            </a:endParaRPr>
          </a:p>
          <a:p>
            <a:pPr lvl="1" eaLnBrk="1" hangingPunct="1">
              <a:lnSpc>
                <a:spcPct val="80000"/>
              </a:lnSpc>
            </a:pPr>
            <a:r>
              <a:rPr lang="en-US" altLang="zh-TW" sz="2000">
                <a:ea typeface="新細明體" panose="02020500000000000000" pitchFamily="18" charset="-120"/>
              </a:rPr>
              <a:t>LISA, NPL, CACM, CISI, Cranfield, Time, Medline, ADI</a:t>
            </a:r>
          </a:p>
          <a:p>
            <a:pPr lvl="1" eaLnBrk="1" hangingPunct="1">
              <a:lnSpc>
                <a:spcPct val="80000"/>
              </a:lnSpc>
            </a:pPr>
            <a:r>
              <a:rPr lang="en-US" altLang="zh-TW" sz="2000">
                <a:ea typeface="新細明體" panose="02020500000000000000" pitchFamily="18" charset="-120"/>
              </a:rPr>
              <a:t>Ex: The Time Collection: 423 documents (1.5MB)</a:t>
            </a:r>
          </a:p>
          <a:p>
            <a:pPr eaLnBrk="1" hangingPunct="1">
              <a:lnSpc>
                <a:spcPct val="80000"/>
              </a:lnSpc>
            </a:pPr>
            <a:r>
              <a:rPr lang="en-US" altLang="zh-TW" sz="2400">
                <a:ea typeface="新細明體" panose="02020500000000000000" pitchFamily="18" charset="-120"/>
              </a:rPr>
              <a:t>Reuters-21578: </a:t>
            </a:r>
            <a:r>
              <a:rPr lang="en-US" altLang="zh-TW" sz="2400">
                <a:ea typeface="新細明體" panose="02020500000000000000" pitchFamily="18" charset="-120"/>
                <a:hlinkClick r:id="rId4"/>
              </a:rPr>
              <a:t>http://www.daviddlewis.com/resources/testcollections/reuters21578/</a:t>
            </a:r>
            <a:r>
              <a:rPr lang="en-US" altLang="zh-TW" sz="2400">
                <a:ea typeface="新細明體" panose="02020500000000000000" pitchFamily="18" charset="-120"/>
              </a:rPr>
              <a:t> </a:t>
            </a:r>
          </a:p>
          <a:p>
            <a:pPr lvl="1" eaLnBrk="1" hangingPunct="1">
              <a:lnSpc>
                <a:spcPct val="80000"/>
              </a:lnSpc>
            </a:pPr>
            <a:r>
              <a:rPr lang="en-US" altLang="zh-TW" sz="2000">
                <a:ea typeface="新細明體" panose="02020500000000000000" pitchFamily="18" charset="-120"/>
              </a:rPr>
              <a:t>21,578 news articles in 1987 (28.0MB uncompressed)</a:t>
            </a:r>
          </a:p>
          <a:p>
            <a:pPr eaLnBrk="1" hangingPunct="1">
              <a:lnSpc>
                <a:spcPct val="80000"/>
              </a:lnSpc>
            </a:pPr>
            <a:r>
              <a:rPr lang="en-US" altLang="zh-TW" sz="2400">
                <a:ea typeface="新細明體" panose="02020500000000000000" pitchFamily="18" charset="-120"/>
              </a:rPr>
              <a:t>Reuters-RCV1: (in the textbook) </a:t>
            </a:r>
            <a:r>
              <a:rPr lang="en-US" altLang="zh-TW" sz="2400">
                <a:ea typeface="新細明體" panose="02020500000000000000" pitchFamily="18" charset="-120"/>
                <a:hlinkClick r:id="rId5"/>
              </a:rPr>
              <a:t>http://trec.nist.gov/data/reuters/reuters.html</a:t>
            </a:r>
            <a:r>
              <a:rPr lang="en-US" altLang="zh-TW" sz="2400">
                <a:ea typeface="新細明體" panose="02020500000000000000" pitchFamily="18" charset="-120"/>
              </a:rPr>
              <a:t> </a:t>
            </a:r>
          </a:p>
          <a:p>
            <a:pPr lvl="1" eaLnBrk="1" hangingPunct="1">
              <a:lnSpc>
                <a:spcPct val="80000"/>
              </a:lnSpc>
            </a:pPr>
            <a:r>
              <a:rPr lang="en-US" altLang="zh-TW" sz="2000">
                <a:ea typeface="新細明體" panose="02020500000000000000" pitchFamily="18" charset="-120"/>
              </a:rPr>
              <a:t>About 810,000 English news stories from 1996/08/20 to 1997/08/19 (2.5GB uncompressed)</a:t>
            </a:r>
          </a:p>
          <a:p>
            <a:pPr lvl="1" eaLnBrk="1" hangingPunct="1">
              <a:lnSpc>
                <a:spcPct val="80000"/>
              </a:lnSpc>
            </a:pPr>
            <a:r>
              <a:rPr lang="en-US" altLang="zh-TW" sz="2000">
                <a:ea typeface="新細明體" panose="02020500000000000000" pitchFamily="18" charset="-120"/>
              </a:rPr>
              <a:t>Needs to sign agreements</a:t>
            </a:r>
          </a:p>
          <a:p>
            <a:pPr eaLnBrk="1" hangingPunct="1">
              <a:lnSpc>
                <a:spcPct val="80000"/>
              </a:lnSpc>
            </a:pPr>
            <a:endParaRPr lang="en-US" altLang="zh-TW" sz="2400">
              <a:ea typeface="新細明體" panose="02020500000000000000" pitchFamily="18" charset="-12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1">
            <a:extLst>
              <a:ext uri="{FF2B5EF4-FFF2-40B4-BE49-F238E27FC236}">
                <a16:creationId xmlns:a16="http://schemas.microsoft.com/office/drawing/2014/main" id="{847290DD-D439-5AE4-711F-6CD8A5AC776C}"/>
              </a:ext>
            </a:extLst>
          </p:cNvPr>
          <p:cNvSpPr>
            <a:spLocks noGrp="1"/>
          </p:cNvSpPr>
          <p:nvPr>
            <p:ph type="title"/>
          </p:nvPr>
        </p:nvSpPr>
        <p:spPr/>
        <p:txBody>
          <a:bodyPr/>
          <a:lstStyle/>
          <a:p>
            <a:r>
              <a:rPr lang="en-US" altLang="zh-TW">
                <a:ea typeface="ＭＳ Ｐゴシック" panose="020B0600070205080204" pitchFamily="34" charset="-128"/>
              </a:rPr>
              <a:t>The Latest Web Test Collection</a:t>
            </a:r>
            <a:endParaRPr lang="zh-TW" altLang="en-US">
              <a:ea typeface="ＭＳ Ｐゴシック" panose="020B0600070205080204" pitchFamily="34" charset="-128"/>
            </a:endParaRPr>
          </a:p>
        </p:txBody>
      </p:sp>
      <p:sp>
        <p:nvSpPr>
          <p:cNvPr id="68611" name="內容版面配置區 2">
            <a:extLst>
              <a:ext uri="{FF2B5EF4-FFF2-40B4-BE49-F238E27FC236}">
                <a16:creationId xmlns:a16="http://schemas.microsoft.com/office/drawing/2014/main" id="{F5BD93D2-7BB8-D08B-E836-A37F295083C8}"/>
              </a:ext>
            </a:extLst>
          </p:cNvPr>
          <p:cNvSpPr>
            <a:spLocks noGrp="1"/>
          </p:cNvSpPr>
          <p:nvPr>
            <p:ph idx="1"/>
          </p:nvPr>
        </p:nvSpPr>
        <p:spPr/>
        <p:txBody>
          <a:bodyPr/>
          <a:lstStyle/>
          <a:p>
            <a:pPr eaLnBrk="1" hangingPunct="1"/>
            <a:r>
              <a:rPr lang="en-US" altLang="zh-TW" sz="3000">
                <a:ea typeface="新細明體" panose="02020500000000000000" pitchFamily="18" charset="-120"/>
              </a:rPr>
              <a:t>The ClueWeb22 dataset </a:t>
            </a:r>
          </a:p>
          <a:p>
            <a:pPr lvl="1" eaLnBrk="1" hangingPunct="1"/>
            <a:r>
              <a:rPr lang="en-US" altLang="zh-TW" sz="2600">
                <a:ea typeface="新細明體" panose="02020500000000000000" pitchFamily="18" charset="-120"/>
              </a:rPr>
              <a:t>The newest dataset: </a:t>
            </a:r>
            <a:r>
              <a:rPr lang="en-US" altLang="zh-TW" sz="2600">
                <a:ea typeface="新細明體" panose="02020500000000000000" pitchFamily="18" charset="-120"/>
                <a:hlinkClick r:id="rId2"/>
              </a:rPr>
              <a:t>https://www.lemurproject.org/clueweb22.php/</a:t>
            </a:r>
            <a:r>
              <a:rPr lang="en-US" altLang="zh-TW" sz="2600">
                <a:ea typeface="新細明體" panose="02020500000000000000" pitchFamily="18" charset="-120"/>
              </a:rPr>
              <a:t> </a:t>
            </a:r>
          </a:p>
          <a:p>
            <a:pPr lvl="1" eaLnBrk="1" hangingPunct="1"/>
            <a:r>
              <a:rPr lang="en-US" altLang="zh-TW" sz="2600">
                <a:ea typeface="新細明體" panose="02020500000000000000" pitchFamily="18" charset="-120"/>
              </a:rPr>
              <a:t>10 billion Web pages, organized into three subsets: B (200M), A (2B), L (10B)</a:t>
            </a:r>
          </a:p>
          <a:p>
            <a:pPr lvl="2" eaLnBrk="1" hangingPunct="1"/>
            <a:r>
              <a:rPr lang="en-US" altLang="zh-TW" sz="2200">
                <a:ea typeface="新細明體" panose="02020500000000000000" pitchFamily="18" charset="-120"/>
              </a:rPr>
              <a:t>Collected during the first half of 2022 (in Bing)</a:t>
            </a:r>
          </a:p>
          <a:p>
            <a:pPr lvl="2" eaLnBrk="1" hangingPunct="1"/>
            <a:r>
              <a:rPr lang="en-US" altLang="zh-TW" sz="2200">
                <a:ea typeface="新細明體" panose="02020500000000000000" pitchFamily="18" charset="-120"/>
              </a:rPr>
              <a:t>1* 8TB disk (B), or on Azure</a:t>
            </a:r>
          </a:p>
          <a:p>
            <a:pPr lvl="1" eaLnBrk="1" hangingPunct="1"/>
            <a:r>
              <a:rPr lang="en-US" altLang="zh-TW">
                <a:ea typeface="ＭＳ Ｐゴシック" panose="020B0600070205080204" pitchFamily="34" charset="-128"/>
              </a:rPr>
              <a:t>A. Overwijk, C. Xiong, and J. Callan. ClueWeb22: 10 billion web documents with rich information. In </a:t>
            </a:r>
            <a:r>
              <a:rPr lang="en-US" altLang="zh-TW" i="1">
                <a:ea typeface="ＭＳ Ｐゴシック" panose="020B0600070205080204" pitchFamily="34" charset="-128"/>
              </a:rPr>
              <a:t>Proceedings of the 45th International ACM SIGIR Conference on Research and Development in Information Retrieval</a:t>
            </a:r>
            <a:r>
              <a:rPr lang="en-US" altLang="zh-TW">
                <a:ea typeface="ＭＳ Ｐゴシック" panose="020B0600070205080204" pitchFamily="34" charset="-128"/>
              </a:rPr>
              <a:t>, ACM, 2022.</a:t>
            </a:r>
          </a:p>
          <a:p>
            <a:endParaRPr lang="zh-TW" altLang="en-US">
              <a:ea typeface="ＭＳ Ｐゴシック" panose="020B0600070205080204" pitchFamily="34" charset="-128"/>
            </a:endParaRPr>
          </a:p>
        </p:txBody>
      </p:sp>
      <p:sp>
        <p:nvSpPr>
          <p:cNvPr id="68612" name="投影片編號版面配置區 3">
            <a:extLst>
              <a:ext uri="{FF2B5EF4-FFF2-40B4-BE49-F238E27FC236}">
                <a16:creationId xmlns:a16="http://schemas.microsoft.com/office/drawing/2014/main" id="{0AAAD651-FB0A-2D22-9B38-129FAC18BC0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Lucida Sans" panose="020B0602030504020204" pitchFamily="34" charset="0"/>
                <a:cs typeface="Arial Unicode MS" charset="0"/>
              </a:defRPr>
            </a:lvl1pPr>
            <a:lvl2pPr marL="742950" indent="-285750">
              <a:defRPr sz="2400">
                <a:solidFill>
                  <a:schemeClr val="tx1"/>
                </a:solidFill>
                <a:latin typeface="Lucida Sans" panose="020B0602030504020204" pitchFamily="34" charset="0"/>
                <a:cs typeface="Arial Unicode MS" charset="0"/>
              </a:defRPr>
            </a:lvl2pPr>
            <a:lvl3pPr marL="1143000" indent="-228600">
              <a:defRPr sz="2400">
                <a:solidFill>
                  <a:schemeClr val="tx1"/>
                </a:solidFill>
                <a:latin typeface="Lucida Sans" panose="020B0602030504020204" pitchFamily="34" charset="0"/>
                <a:cs typeface="Arial Unicode MS" charset="0"/>
              </a:defRPr>
            </a:lvl3pPr>
            <a:lvl4pPr marL="1600200" indent="-228600">
              <a:defRPr sz="2400">
                <a:solidFill>
                  <a:schemeClr val="tx1"/>
                </a:solidFill>
                <a:latin typeface="Lucida Sans" panose="020B0602030504020204" pitchFamily="34" charset="0"/>
                <a:cs typeface="Arial Unicode MS" charset="0"/>
              </a:defRPr>
            </a:lvl4pPr>
            <a:lvl5pPr marL="2057400" indent="-228600">
              <a:defRPr sz="2400">
                <a:solidFill>
                  <a:schemeClr val="tx1"/>
                </a:solidFill>
                <a:latin typeface="Lucida Sans" panose="020B0602030504020204" pitchFamily="34" charset="0"/>
                <a:cs typeface="Arial Unicode MS" charset="0"/>
              </a:defRPr>
            </a:lvl5pPr>
            <a:lvl6pPr marL="2514600" indent="-228600" eaLnBrk="0" fontAlgn="base" hangingPunct="0">
              <a:spcBef>
                <a:spcPct val="0"/>
              </a:spcBef>
              <a:spcAft>
                <a:spcPct val="0"/>
              </a:spcAft>
              <a:defRPr sz="2400">
                <a:solidFill>
                  <a:schemeClr val="tx1"/>
                </a:solidFill>
                <a:latin typeface="Lucida Sans" panose="020B0602030504020204" pitchFamily="34" charset="0"/>
                <a:cs typeface="Arial Unicode MS" charset="0"/>
              </a:defRPr>
            </a:lvl6pPr>
            <a:lvl7pPr marL="2971800" indent="-228600" eaLnBrk="0" fontAlgn="base" hangingPunct="0">
              <a:spcBef>
                <a:spcPct val="0"/>
              </a:spcBef>
              <a:spcAft>
                <a:spcPct val="0"/>
              </a:spcAft>
              <a:defRPr sz="2400">
                <a:solidFill>
                  <a:schemeClr val="tx1"/>
                </a:solidFill>
                <a:latin typeface="Lucida Sans" panose="020B0602030504020204" pitchFamily="34" charset="0"/>
                <a:cs typeface="Arial Unicode MS" charset="0"/>
              </a:defRPr>
            </a:lvl7pPr>
            <a:lvl8pPr marL="3429000" indent="-228600" eaLnBrk="0" fontAlgn="base" hangingPunct="0">
              <a:spcBef>
                <a:spcPct val="0"/>
              </a:spcBef>
              <a:spcAft>
                <a:spcPct val="0"/>
              </a:spcAft>
              <a:defRPr sz="2400">
                <a:solidFill>
                  <a:schemeClr val="tx1"/>
                </a:solidFill>
                <a:latin typeface="Lucida Sans" panose="020B0602030504020204" pitchFamily="34" charset="0"/>
                <a:cs typeface="Arial Unicode MS" charset="0"/>
              </a:defRPr>
            </a:lvl8pPr>
            <a:lvl9pPr marL="3886200" indent="-228600" eaLnBrk="0" fontAlgn="base" hangingPunct="0">
              <a:spcBef>
                <a:spcPct val="0"/>
              </a:spcBef>
              <a:spcAft>
                <a:spcPct val="0"/>
              </a:spcAft>
              <a:defRPr sz="2400">
                <a:solidFill>
                  <a:schemeClr val="tx1"/>
                </a:solidFill>
                <a:latin typeface="Lucida Sans" panose="020B0602030504020204" pitchFamily="34" charset="0"/>
                <a:cs typeface="Arial Unicode MS" charset="0"/>
              </a:defRPr>
            </a:lvl9pPr>
          </a:lstStyle>
          <a:p>
            <a:fld id="{905740FB-C382-45D3-AC65-DC21F1720BD2}" type="slidenum">
              <a:rPr lang="en-US" altLang="zh-TW" sz="1200">
                <a:solidFill>
                  <a:srgbClr val="898989"/>
                </a:solidFill>
                <a:latin typeface="Calibri" panose="020F0502020204030204" pitchFamily="34" charset="0"/>
              </a:rPr>
              <a:pPr/>
              <a:t>29</a:t>
            </a:fld>
            <a:endParaRPr lang="en-US" altLang="zh-TW" sz="1200">
              <a:solidFill>
                <a:srgbClr val="898989"/>
              </a:solidFill>
              <a:latin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標題 1">
            <a:extLst>
              <a:ext uri="{FF2B5EF4-FFF2-40B4-BE49-F238E27FC236}">
                <a16:creationId xmlns:a16="http://schemas.microsoft.com/office/drawing/2014/main" id="{1EDE2FAF-2ECD-BE6E-0A34-5C26FD24819A}"/>
              </a:ext>
            </a:extLst>
          </p:cNvPr>
          <p:cNvSpPr>
            <a:spLocks noGrp="1"/>
          </p:cNvSpPr>
          <p:nvPr>
            <p:ph type="title"/>
          </p:nvPr>
        </p:nvSpPr>
        <p:spPr/>
        <p:txBody>
          <a:bodyPr/>
          <a:lstStyle/>
          <a:p>
            <a:r>
              <a:rPr lang="en-US" altLang="zh-TW">
                <a:ea typeface="ＭＳ Ｐゴシック" panose="020B0600070205080204" pitchFamily="34" charset="-128"/>
              </a:rPr>
              <a:t>Web Test Collections</a:t>
            </a:r>
            <a:endParaRPr lang="zh-TW" altLang="en-US">
              <a:ea typeface="ＭＳ Ｐゴシック" panose="020B0600070205080204" pitchFamily="34" charset="-128"/>
            </a:endParaRPr>
          </a:p>
        </p:txBody>
      </p:sp>
      <p:sp>
        <p:nvSpPr>
          <p:cNvPr id="3" name="內容版面配置區 2">
            <a:extLst>
              <a:ext uri="{FF2B5EF4-FFF2-40B4-BE49-F238E27FC236}">
                <a16:creationId xmlns:a16="http://schemas.microsoft.com/office/drawing/2014/main" id="{010A3249-9514-6D7B-F15C-275B855B91C3}"/>
              </a:ext>
            </a:extLst>
          </p:cNvPr>
          <p:cNvSpPr>
            <a:spLocks noGrp="1"/>
          </p:cNvSpPr>
          <p:nvPr>
            <p:ph idx="1"/>
          </p:nvPr>
        </p:nvSpPr>
        <p:spPr/>
        <p:txBody>
          <a:bodyPr>
            <a:normAutofit fontScale="92500" lnSpcReduction="10000"/>
          </a:bodyPr>
          <a:lstStyle/>
          <a:p>
            <a:pPr eaLnBrk="1" hangingPunct="1">
              <a:buFont typeface="Wingdings" charset="2"/>
              <a:buChar char="§"/>
              <a:defRPr/>
            </a:pPr>
            <a:r>
              <a:rPr lang="en-US" altLang="zh-TW" dirty="0">
                <a:ea typeface="新細明體" charset="-120"/>
              </a:rPr>
              <a:t>The ClueWeb12 dataset</a:t>
            </a:r>
          </a:p>
          <a:p>
            <a:pPr lvl="1" eaLnBrk="1" hangingPunct="1">
              <a:buFont typeface="Wingdings" charset="2"/>
              <a:buChar char="§"/>
              <a:defRPr/>
            </a:pPr>
            <a:r>
              <a:rPr lang="en-US" altLang="zh-TW" dirty="0">
                <a:ea typeface="新細明體" charset="-120"/>
              </a:rPr>
              <a:t>a successor to the ClueWeb09 dataset</a:t>
            </a:r>
            <a:endParaRPr lang="en-US" altLang="zh-TW" dirty="0">
              <a:ea typeface="新細明體" charset="-120"/>
              <a:hlinkClick r:id="rId2"/>
            </a:endParaRPr>
          </a:p>
          <a:p>
            <a:pPr lvl="1" eaLnBrk="1" hangingPunct="1">
              <a:buFont typeface="Wingdings" charset="2"/>
              <a:buChar char="§"/>
              <a:defRPr/>
            </a:pPr>
            <a:r>
              <a:rPr lang="en-US" altLang="zh-TW" dirty="0">
                <a:ea typeface="新細明體" charset="-120"/>
                <a:hlinkClick r:id="rId2"/>
              </a:rPr>
              <a:t>http://lemurproject.org/clueweb12.php/</a:t>
            </a:r>
            <a:endParaRPr lang="en-US" altLang="zh-TW" dirty="0">
              <a:ea typeface="新細明體" charset="-120"/>
            </a:endParaRPr>
          </a:p>
          <a:p>
            <a:pPr lvl="1" eaLnBrk="1" hangingPunct="1">
              <a:buFont typeface="Wingdings" charset="2"/>
              <a:buChar char="§"/>
              <a:defRPr/>
            </a:pPr>
            <a:r>
              <a:rPr lang="en-US" altLang="zh-TW" dirty="0">
                <a:ea typeface="新細明體" charset="-120"/>
              </a:rPr>
              <a:t>733,019,372 English Web pages, in Feb.-May 2012</a:t>
            </a:r>
          </a:p>
          <a:p>
            <a:pPr lvl="1" eaLnBrk="1" hangingPunct="1">
              <a:buFont typeface="Wingdings" charset="2"/>
              <a:buChar char="§"/>
              <a:defRPr/>
            </a:pPr>
            <a:r>
              <a:rPr lang="en-US" altLang="zh-TW" dirty="0">
                <a:ea typeface="新細明體" charset="-120"/>
              </a:rPr>
              <a:t>5.5TB, compressed (27.3TB, uncompressed)</a:t>
            </a:r>
          </a:p>
          <a:p>
            <a:pPr eaLnBrk="1" hangingPunct="1">
              <a:buFont typeface="Wingdings" charset="2"/>
              <a:buChar char="§"/>
              <a:defRPr/>
            </a:pPr>
            <a:r>
              <a:rPr lang="en-US" altLang="zh-TW" dirty="0">
                <a:ea typeface="新細明體" charset="-120"/>
              </a:rPr>
              <a:t>The ClueWeb09 dataset</a:t>
            </a:r>
          </a:p>
          <a:p>
            <a:pPr lvl="1" eaLnBrk="1" hangingPunct="1">
              <a:buFont typeface="Wingdings" charset="2"/>
              <a:buChar char="§"/>
              <a:defRPr/>
            </a:pPr>
            <a:r>
              <a:rPr lang="en-US" altLang="zh-TW" dirty="0">
                <a:ea typeface="新細明體" charset="-120"/>
                <a:hlinkClick r:id="rId3"/>
              </a:rPr>
              <a:t>http://lemurproject.org/clueweb09.php/</a:t>
            </a:r>
            <a:endParaRPr lang="en-US" altLang="zh-TW" dirty="0">
              <a:ea typeface="新細明體" charset="-120"/>
            </a:endParaRPr>
          </a:p>
          <a:p>
            <a:pPr lvl="1" eaLnBrk="1" hangingPunct="1">
              <a:buFont typeface="Wingdings" charset="2"/>
              <a:buChar char="§"/>
              <a:defRPr/>
            </a:pPr>
            <a:r>
              <a:rPr lang="en-US" altLang="zh-TW" dirty="0">
                <a:ea typeface="新細明體" charset="-120"/>
              </a:rPr>
              <a:t>1,040,809,705 Web pages in 10 languages, in Jan.-Feb. 2009</a:t>
            </a:r>
          </a:p>
          <a:p>
            <a:pPr lvl="1" eaLnBrk="1" hangingPunct="1">
              <a:buFont typeface="Wingdings" charset="2"/>
              <a:buChar char="§"/>
              <a:defRPr/>
            </a:pPr>
            <a:r>
              <a:rPr lang="en-US" altLang="zh-TW" dirty="0">
                <a:ea typeface="新細明體" charset="-120"/>
              </a:rPr>
              <a:t>5TB, compressed (25TB, uncompressed)</a:t>
            </a:r>
          </a:p>
          <a:p>
            <a:pPr>
              <a:buFont typeface="Wingdings" charset="2"/>
              <a:buChar char="§"/>
              <a:defRPr/>
            </a:pPr>
            <a:r>
              <a:rPr lang="en-US" altLang="zh-TW" dirty="0"/>
              <a:t>TREC datasets: </a:t>
            </a:r>
            <a:br>
              <a:rPr lang="en-US" altLang="zh-TW" dirty="0"/>
            </a:br>
            <a:r>
              <a:rPr lang="en-US" altLang="zh-TW" dirty="0"/>
              <a:t>WT2g, WT10g, .GOV, .GOV2, Blogs06, Blogs08</a:t>
            </a:r>
          </a:p>
          <a:p>
            <a:pPr lvl="1">
              <a:buFont typeface="Wingdings" charset="2"/>
              <a:buChar char="§"/>
              <a:defRPr/>
            </a:pPr>
            <a:r>
              <a:rPr lang="en-US" altLang="zh-TW" dirty="0">
                <a:hlinkClick r:id="rId4"/>
              </a:rPr>
              <a:t>http://ir.dcs.gla.ac.uk/test_collections/</a:t>
            </a:r>
            <a:r>
              <a:rPr lang="en-US" altLang="zh-TW" dirty="0"/>
              <a:t> </a:t>
            </a:r>
            <a:endParaRPr lang="zh-TW"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6787533E-568D-ACA6-F8D8-E6A8AA34CA0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C86CEF92-1E53-4B9D-9605-53789F0370CA}" type="slidenum">
              <a:rPr lang="zh-TW" altLang="en-US" sz="1200">
                <a:solidFill>
                  <a:srgbClr val="898989"/>
                </a:solidFill>
                <a:ea typeface="新細明體" panose="02020500000000000000" pitchFamily="18" charset="-120"/>
              </a:rPr>
              <a:pPr>
                <a:spcBef>
                  <a:spcPct val="0"/>
                </a:spcBef>
                <a:buClrTx/>
                <a:buFontTx/>
                <a:buNone/>
              </a:pPr>
              <a:t>31</a:t>
            </a:fld>
            <a:endParaRPr lang="en-US" altLang="zh-TW" sz="1200">
              <a:solidFill>
                <a:srgbClr val="898989"/>
              </a:solidFill>
              <a:ea typeface="新細明體" panose="02020500000000000000" pitchFamily="18" charset="-120"/>
            </a:endParaRPr>
          </a:p>
        </p:txBody>
      </p:sp>
      <p:sp>
        <p:nvSpPr>
          <p:cNvPr id="70659" name="Rectangle 2">
            <a:extLst>
              <a:ext uri="{FF2B5EF4-FFF2-40B4-BE49-F238E27FC236}">
                <a16:creationId xmlns:a16="http://schemas.microsoft.com/office/drawing/2014/main" id="{DB006E68-7A41-A546-4413-379C3B734D33}"/>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From document collections </a:t>
            </a:r>
            <a:br>
              <a:rPr lang="en-US" altLang="zh-TW">
                <a:ea typeface="ＭＳ Ｐゴシック" panose="020B0600070205080204" pitchFamily="34" charset="-128"/>
              </a:rPr>
            </a:br>
            <a:r>
              <a:rPr lang="en-US" altLang="zh-TW">
                <a:ea typeface="ＭＳ Ｐゴシック" panose="020B0600070205080204" pitchFamily="34" charset="-128"/>
              </a:rPr>
              <a:t>to test collections</a:t>
            </a:r>
          </a:p>
        </p:txBody>
      </p:sp>
      <p:sp>
        <p:nvSpPr>
          <p:cNvPr id="70660" name="Rectangle 4">
            <a:extLst>
              <a:ext uri="{FF2B5EF4-FFF2-40B4-BE49-F238E27FC236}">
                <a16:creationId xmlns:a16="http://schemas.microsoft.com/office/drawing/2014/main" id="{64BB30B6-3796-F2B3-46BA-6420333C2529}"/>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Still need</a:t>
            </a:r>
          </a:p>
          <a:p>
            <a:pPr lvl="1" eaLnBrk="1" hangingPunct="1"/>
            <a:r>
              <a:rPr lang="en-US" altLang="zh-TW">
                <a:ea typeface="ＭＳ Ｐゴシック" panose="020B0600070205080204" pitchFamily="34" charset="-128"/>
              </a:rPr>
              <a:t>Test queries</a:t>
            </a:r>
          </a:p>
          <a:p>
            <a:pPr lvl="1" eaLnBrk="1" hangingPunct="1"/>
            <a:r>
              <a:rPr lang="en-US" altLang="zh-TW">
                <a:ea typeface="ＭＳ Ｐゴシック" panose="020B0600070205080204" pitchFamily="34" charset="-128"/>
              </a:rPr>
              <a:t>Relevance assessments</a:t>
            </a:r>
          </a:p>
          <a:p>
            <a:pPr eaLnBrk="1" hangingPunct="1"/>
            <a:r>
              <a:rPr lang="en-US" altLang="zh-TW">
                <a:ea typeface="ＭＳ Ｐゴシック" panose="020B0600070205080204" pitchFamily="34" charset="-128"/>
              </a:rPr>
              <a:t>Test queries</a:t>
            </a:r>
          </a:p>
          <a:p>
            <a:pPr lvl="1" eaLnBrk="1" hangingPunct="1"/>
            <a:r>
              <a:rPr lang="en-US" altLang="zh-TW">
                <a:ea typeface="ＭＳ Ｐゴシック" panose="020B0600070205080204" pitchFamily="34" charset="-128"/>
              </a:rPr>
              <a:t>Must be germane to docs available</a:t>
            </a:r>
          </a:p>
          <a:p>
            <a:pPr lvl="1" eaLnBrk="1" hangingPunct="1"/>
            <a:r>
              <a:rPr lang="en-US" altLang="zh-TW">
                <a:ea typeface="ＭＳ Ｐゴシック" panose="020B0600070205080204" pitchFamily="34" charset="-128"/>
              </a:rPr>
              <a:t>Best designed by domain experts</a:t>
            </a:r>
          </a:p>
          <a:p>
            <a:pPr lvl="1" eaLnBrk="1" hangingPunct="1"/>
            <a:r>
              <a:rPr lang="en-US" altLang="zh-TW">
                <a:ea typeface="ＭＳ Ｐゴシック" panose="020B0600070205080204" pitchFamily="34" charset="-128"/>
              </a:rPr>
              <a:t>Random query terms generally not a good idea</a:t>
            </a:r>
          </a:p>
          <a:p>
            <a:pPr eaLnBrk="1" hangingPunct="1"/>
            <a:r>
              <a:rPr lang="en-US" altLang="zh-TW">
                <a:ea typeface="ＭＳ Ｐゴシック" panose="020B0600070205080204" pitchFamily="34" charset="-128"/>
              </a:rPr>
              <a:t>Relevance assessments</a:t>
            </a:r>
          </a:p>
          <a:p>
            <a:pPr lvl="1" eaLnBrk="1" hangingPunct="1"/>
            <a:r>
              <a:rPr lang="en-US" altLang="zh-TW">
                <a:ea typeface="ＭＳ Ｐゴシック" panose="020B0600070205080204" pitchFamily="34" charset="-128"/>
              </a:rPr>
              <a:t>Human judges, time-consuming</a:t>
            </a:r>
          </a:p>
          <a:p>
            <a:pPr lvl="1" eaLnBrk="1" hangingPunct="1"/>
            <a:r>
              <a:rPr lang="en-US" altLang="zh-TW">
                <a:ea typeface="ＭＳ Ｐゴシック" panose="020B0600070205080204" pitchFamily="34" charset="-128"/>
              </a:rPr>
              <a:t>Are human panels perfect?</a:t>
            </a:r>
          </a:p>
        </p:txBody>
      </p:sp>
      <p:sp>
        <p:nvSpPr>
          <p:cNvPr id="70661" name="TextBox 4">
            <a:extLst>
              <a:ext uri="{FF2B5EF4-FFF2-40B4-BE49-F238E27FC236}">
                <a16:creationId xmlns:a16="http://schemas.microsoft.com/office/drawing/2014/main" id="{49FDAE68-AE60-33EF-AD90-046BFDF42651}"/>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4ADA82BE-FE1C-618C-BB75-5BA5408661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33C452D2-1E5D-41C0-B5BF-4341E0F02664}" type="slidenum">
              <a:rPr lang="zh-TW" altLang="en-US" sz="1200">
                <a:solidFill>
                  <a:srgbClr val="898989"/>
                </a:solidFill>
                <a:ea typeface="新細明體" panose="02020500000000000000" pitchFamily="18" charset="-120"/>
              </a:rPr>
              <a:pPr>
                <a:spcBef>
                  <a:spcPct val="0"/>
                </a:spcBef>
                <a:buClrTx/>
                <a:buFontTx/>
                <a:buNone/>
              </a:pPr>
              <a:t>32</a:t>
            </a:fld>
            <a:endParaRPr lang="en-US" altLang="zh-TW" sz="1200">
              <a:solidFill>
                <a:srgbClr val="898989"/>
              </a:solidFill>
              <a:ea typeface="新細明體" panose="02020500000000000000" pitchFamily="18" charset="-120"/>
            </a:endParaRPr>
          </a:p>
        </p:txBody>
      </p:sp>
      <p:sp>
        <p:nvSpPr>
          <p:cNvPr id="72707" name="Rectangle 2">
            <a:extLst>
              <a:ext uri="{FF2B5EF4-FFF2-40B4-BE49-F238E27FC236}">
                <a16:creationId xmlns:a16="http://schemas.microsoft.com/office/drawing/2014/main" id="{0B4D002A-7690-D084-9B98-E0EFB9DB0C86}"/>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Unit of Evaluation</a:t>
            </a:r>
          </a:p>
        </p:txBody>
      </p:sp>
      <p:sp>
        <p:nvSpPr>
          <p:cNvPr id="72708" name="Rectangle 3">
            <a:extLst>
              <a:ext uri="{FF2B5EF4-FFF2-40B4-BE49-F238E27FC236}">
                <a16:creationId xmlns:a16="http://schemas.microsoft.com/office/drawing/2014/main" id="{B74AA806-B205-ACFF-0194-A82B27C05064}"/>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We can compute precision, recall, F, and ROC curve for different units</a:t>
            </a:r>
          </a:p>
          <a:p>
            <a:pPr eaLnBrk="1" hangingPunct="1"/>
            <a:r>
              <a:rPr lang="en-US" altLang="zh-TW">
                <a:ea typeface="ＭＳ Ｐゴシック" panose="020B0600070205080204" pitchFamily="34" charset="-128"/>
              </a:rPr>
              <a:t>Possible units</a:t>
            </a:r>
          </a:p>
          <a:p>
            <a:pPr lvl="1" eaLnBrk="1" hangingPunct="1"/>
            <a:r>
              <a:rPr lang="en-US" altLang="zh-TW">
                <a:ea typeface="ＭＳ Ｐゴシック" panose="020B0600070205080204" pitchFamily="34" charset="-128"/>
              </a:rPr>
              <a:t>Documents (most common)</a:t>
            </a:r>
          </a:p>
          <a:p>
            <a:pPr lvl="1" eaLnBrk="1" hangingPunct="1"/>
            <a:r>
              <a:rPr lang="en-US" altLang="zh-TW">
                <a:ea typeface="ＭＳ Ｐゴシック" panose="020B0600070205080204" pitchFamily="34" charset="-128"/>
              </a:rPr>
              <a:t>Facts (used in some TREC evaluations)</a:t>
            </a:r>
          </a:p>
          <a:p>
            <a:pPr lvl="1" eaLnBrk="1" hangingPunct="1"/>
            <a:r>
              <a:rPr lang="en-US" altLang="zh-TW">
                <a:ea typeface="ＭＳ Ｐゴシック" panose="020B0600070205080204" pitchFamily="34" charset="-128"/>
              </a:rPr>
              <a:t>Entities (e.g., car companies)</a:t>
            </a:r>
          </a:p>
          <a:p>
            <a:pPr eaLnBrk="1" hangingPunct="1"/>
            <a:r>
              <a:rPr lang="en-US" altLang="zh-TW">
                <a:ea typeface="ＭＳ Ｐゴシック" panose="020B0600070205080204" pitchFamily="34" charset="-128"/>
              </a:rPr>
              <a:t>May produce different results. Why?</a:t>
            </a:r>
          </a:p>
        </p:txBody>
      </p:sp>
      <p:sp>
        <p:nvSpPr>
          <p:cNvPr id="72709" name="TextBox 4">
            <a:extLst>
              <a:ext uri="{FF2B5EF4-FFF2-40B4-BE49-F238E27FC236}">
                <a16:creationId xmlns:a16="http://schemas.microsoft.com/office/drawing/2014/main" id="{91B49F03-9D79-B8E3-4A51-56BEAA426B9F}"/>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1CFB95C8-EE08-DBE4-ECB8-FEC8AD21B85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9B881553-20D4-44BA-9081-5C49F36CF489}" type="slidenum">
              <a:rPr lang="en-US" altLang="zh-TW" sz="1200">
                <a:solidFill>
                  <a:srgbClr val="898989"/>
                </a:solidFill>
                <a:ea typeface="新細明體" panose="02020500000000000000" pitchFamily="18" charset="-120"/>
              </a:rPr>
              <a:pPr>
                <a:spcBef>
                  <a:spcPct val="0"/>
                </a:spcBef>
                <a:buClrTx/>
                <a:buFontTx/>
                <a:buNone/>
              </a:pPr>
              <a:t>33</a:t>
            </a:fld>
            <a:endParaRPr lang="en-US" altLang="zh-TW" sz="1200">
              <a:solidFill>
                <a:srgbClr val="898989"/>
              </a:solidFill>
              <a:ea typeface="新細明體" panose="02020500000000000000" pitchFamily="18" charset="-120"/>
            </a:endParaRPr>
          </a:p>
        </p:txBody>
      </p:sp>
      <p:sp>
        <p:nvSpPr>
          <p:cNvPr id="74755" name="Rectangle 2">
            <a:extLst>
              <a:ext uri="{FF2B5EF4-FFF2-40B4-BE49-F238E27FC236}">
                <a16:creationId xmlns:a16="http://schemas.microsoft.com/office/drawing/2014/main" id="{4A3399AC-C37E-6C70-2959-E64D06A0B881}"/>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Kappa measure for inter-judge (dis)agreement</a:t>
            </a:r>
          </a:p>
        </p:txBody>
      </p:sp>
      <p:sp>
        <p:nvSpPr>
          <p:cNvPr id="74756" name="Rectangle 3">
            <a:extLst>
              <a:ext uri="{FF2B5EF4-FFF2-40B4-BE49-F238E27FC236}">
                <a16:creationId xmlns:a16="http://schemas.microsoft.com/office/drawing/2014/main" id="{D644D4B6-1F25-615A-DDE2-5498ADC3C033}"/>
              </a:ext>
            </a:extLst>
          </p:cNvPr>
          <p:cNvSpPr>
            <a:spLocks noGrp="1" noChangeArrowheads="1"/>
          </p:cNvSpPr>
          <p:nvPr>
            <p:ph type="body" idx="1"/>
          </p:nvPr>
        </p:nvSpPr>
        <p:spPr>
          <a:xfrm>
            <a:off x="685800" y="1911350"/>
            <a:ext cx="8077200" cy="4718050"/>
          </a:xfrm>
        </p:spPr>
        <p:txBody>
          <a:bodyPr/>
          <a:lstStyle/>
          <a:p>
            <a:pPr eaLnBrk="1" hangingPunct="1"/>
            <a:r>
              <a:rPr lang="en-US" altLang="zh-TW" sz="2400" dirty="0">
                <a:ea typeface="ＭＳ Ｐゴシック" panose="020B0600070205080204" pitchFamily="34" charset="-128"/>
              </a:rPr>
              <a:t>Kappa measure</a:t>
            </a:r>
          </a:p>
          <a:p>
            <a:pPr lvl="1" eaLnBrk="1" hangingPunct="1"/>
            <a:r>
              <a:rPr lang="en-US" altLang="zh-TW" sz="2200" dirty="0">
                <a:ea typeface="ＭＳ Ｐゴシック" panose="020B0600070205080204" pitchFamily="34" charset="-128"/>
              </a:rPr>
              <a:t>Agreement measure among judges</a:t>
            </a:r>
          </a:p>
          <a:p>
            <a:pPr lvl="1" eaLnBrk="1" hangingPunct="1"/>
            <a:r>
              <a:rPr lang="en-US" altLang="zh-TW" sz="2200" dirty="0">
                <a:ea typeface="ＭＳ Ｐゴシック" panose="020B0600070205080204" pitchFamily="34" charset="-128"/>
              </a:rPr>
              <a:t>Designed for categorical judgments</a:t>
            </a:r>
          </a:p>
          <a:p>
            <a:pPr lvl="1" eaLnBrk="1" hangingPunct="1"/>
            <a:r>
              <a:rPr lang="en-US" altLang="zh-TW" sz="2200" dirty="0">
                <a:ea typeface="ＭＳ Ｐゴシック" panose="020B0600070205080204" pitchFamily="34" charset="-128"/>
              </a:rPr>
              <a:t>Corrects for chance agreement</a:t>
            </a:r>
          </a:p>
          <a:p>
            <a:pPr eaLnBrk="1" hangingPunct="1"/>
            <a:r>
              <a:rPr lang="en-US" altLang="zh-TW" sz="2400" dirty="0">
                <a:solidFill>
                  <a:srgbClr val="FF0000"/>
                </a:solidFill>
                <a:ea typeface="ＭＳ Ｐゴシック" panose="020B0600070205080204" pitchFamily="34" charset="-128"/>
              </a:rPr>
              <a:t>Kappa = [ P(A) – P(E) ] / [ 1 – P(E) ]</a:t>
            </a:r>
          </a:p>
          <a:p>
            <a:pPr lvl="1" eaLnBrk="1" hangingPunct="1"/>
            <a:r>
              <a:rPr lang="en-US" altLang="zh-TW" sz="2000" dirty="0">
                <a:ea typeface="ＭＳ Ｐゴシック" panose="020B0600070205080204" pitchFamily="34" charset="-128"/>
              </a:rPr>
              <a:t>P(A) – proportion of time judges agree</a:t>
            </a:r>
          </a:p>
          <a:p>
            <a:pPr lvl="1" eaLnBrk="1" hangingPunct="1"/>
            <a:r>
              <a:rPr lang="en-US" altLang="zh-TW" sz="2000" dirty="0">
                <a:ea typeface="ＭＳ Ｐゴシック" panose="020B0600070205080204" pitchFamily="34" charset="-128"/>
              </a:rPr>
              <a:t>P(E) – what agreement would be by chance</a:t>
            </a:r>
          </a:p>
          <a:p>
            <a:pPr eaLnBrk="1" hangingPunct="1"/>
            <a:r>
              <a:rPr lang="en-US" altLang="zh-TW" sz="2400" dirty="0">
                <a:ea typeface="ＭＳ Ｐゴシック" panose="020B0600070205080204" pitchFamily="34" charset="-128"/>
              </a:rPr>
              <a:t>Kappa = 0 for chance agreement, 1 for total agreement</a:t>
            </a:r>
          </a:p>
          <a:p>
            <a:pPr eaLnBrk="1" hangingPunct="1"/>
            <a:endParaRPr lang="en-US" altLang="zh-TW" sz="2400" dirty="0">
              <a:ea typeface="ＭＳ Ｐゴシック" panose="020B0600070205080204" pitchFamily="34" charset="-128"/>
            </a:endParaRPr>
          </a:p>
        </p:txBody>
      </p:sp>
      <p:sp>
        <p:nvSpPr>
          <p:cNvPr id="74757" name="TextBox 4">
            <a:extLst>
              <a:ext uri="{FF2B5EF4-FFF2-40B4-BE49-F238E27FC236}">
                <a16:creationId xmlns:a16="http://schemas.microsoft.com/office/drawing/2014/main" id="{AD9FB4EA-683C-5245-D233-F5673E67E8C0}"/>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a:extLst>
              <a:ext uri="{FF2B5EF4-FFF2-40B4-BE49-F238E27FC236}">
                <a16:creationId xmlns:a16="http://schemas.microsoft.com/office/drawing/2014/main" id="{15AB0102-FD38-0716-EC81-3F113AF2187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ACEE58EB-CB50-4841-B419-BC304D535C4D}" type="slidenum">
              <a:rPr lang="en-US" altLang="zh-TW" sz="1200">
                <a:solidFill>
                  <a:srgbClr val="898989"/>
                </a:solidFill>
                <a:ea typeface="新細明體" panose="02020500000000000000" pitchFamily="18" charset="-120"/>
              </a:rPr>
              <a:pPr>
                <a:spcBef>
                  <a:spcPct val="0"/>
                </a:spcBef>
                <a:buClrTx/>
                <a:buFontTx/>
                <a:buNone/>
              </a:pPr>
              <a:t>34</a:t>
            </a:fld>
            <a:endParaRPr lang="en-US" altLang="zh-TW" sz="1200">
              <a:solidFill>
                <a:srgbClr val="898989"/>
              </a:solidFill>
              <a:ea typeface="新細明體" panose="02020500000000000000" pitchFamily="18" charset="-120"/>
            </a:endParaRPr>
          </a:p>
        </p:txBody>
      </p:sp>
      <p:sp>
        <p:nvSpPr>
          <p:cNvPr id="76803" name="Rectangle 2">
            <a:extLst>
              <a:ext uri="{FF2B5EF4-FFF2-40B4-BE49-F238E27FC236}">
                <a16:creationId xmlns:a16="http://schemas.microsoft.com/office/drawing/2014/main" id="{30955D29-9337-009C-EC53-DCCD308A1D7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Kappa Measure: Example</a:t>
            </a:r>
          </a:p>
        </p:txBody>
      </p:sp>
      <p:graphicFrame>
        <p:nvGraphicFramePr>
          <p:cNvPr id="1215491" name="Group 3">
            <a:extLst>
              <a:ext uri="{FF2B5EF4-FFF2-40B4-BE49-F238E27FC236}">
                <a16:creationId xmlns:a16="http://schemas.microsoft.com/office/drawing/2014/main" id="{E5713B0F-245C-13DF-61D1-B6F4F0AC2B28}"/>
              </a:ext>
            </a:extLst>
          </p:cNvPr>
          <p:cNvGraphicFramePr>
            <a:graphicFrameLocks noGrp="1"/>
          </p:cNvGraphicFramePr>
          <p:nvPr>
            <p:ph idx="1"/>
          </p:nvPr>
        </p:nvGraphicFramePr>
        <p:xfrm>
          <a:off x="685800" y="1752600"/>
          <a:ext cx="7772400" cy="4876801"/>
        </p:xfrm>
        <a:graphic>
          <a:graphicData uri="http://schemas.openxmlformats.org/drawingml/2006/table">
            <a:tbl>
              <a:tblPr/>
              <a:tblGrid>
                <a:gridCol w="25908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97472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Number of docs</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Judge 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Judge 2</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76313">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300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Relevant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Relevant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7472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70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Nonrelevant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Nonrelevant</a:t>
                      </a:r>
                    </a:p>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76313">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20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Relevant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Nonrelevant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74725">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10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Nonrelevant</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altLang="zh-TW" sz="2200" b="0" i="0" u="none" strike="noStrike" cap="none" normalizeH="0" baseline="0">
                          <a:ln>
                            <a:noFill/>
                          </a:ln>
                          <a:solidFill>
                            <a:schemeClr val="tx1"/>
                          </a:solidFill>
                          <a:effectLst/>
                          <a:latin typeface="Arial" charset="0"/>
                          <a:ea typeface="ＭＳ Ｐゴシック" charset="-128"/>
                          <a:cs typeface="Arial Unicode MS" charset="0"/>
                        </a:rPr>
                        <a:t>Relevant</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76830" name="Text Box 29">
            <a:extLst>
              <a:ext uri="{FF2B5EF4-FFF2-40B4-BE49-F238E27FC236}">
                <a16:creationId xmlns:a16="http://schemas.microsoft.com/office/drawing/2014/main" id="{42635C1D-AC46-427E-BAB9-AEA9A5FBA3D8}"/>
              </a:ext>
            </a:extLst>
          </p:cNvPr>
          <p:cNvSpPr txBox="1">
            <a:spLocks noChangeArrowheads="1"/>
          </p:cNvSpPr>
          <p:nvPr/>
        </p:nvSpPr>
        <p:spPr bwMode="auto">
          <a:xfrm>
            <a:off x="6765925" y="268288"/>
            <a:ext cx="1827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新細明體" panose="02020500000000000000" pitchFamily="18" charset="-120"/>
              </a:rPr>
              <a:t>P(A)? P(E)?</a:t>
            </a:r>
          </a:p>
        </p:txBody>
      </p:sp>
      <p:sp>
        <p:nvSpPr>
          <p:cNvPr id="76831" name="TextBox 4">
            <a:extLst>
              <a:ext uri="{FF2B5EF4-FFF2-40B4-BE49-F238E27FC236}">
                <a16:creationId xmlns:a16="http://schemas.microsoft.com/office/drawing/2014/main" id="{3179EA6F-A4C9-8C6A-5763-4CFA0525CF8C}"/>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3AE940F0-A9C4-857D-3841-DD08F4421EB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71AC29EA-72CF-40B5-944F-4BB80921114D}" type="slidenum">
              <a:rPr lang="en-US" altLang="zh-TW" sz="1200">
                <a:solidFill>
                  <a:srgbClr val="898989"/>
                </a:solidFill>
                <a:ea typeface="新細明體" panose="02020500000000000000" pitchFamily="18" charset="-120"/>
              </a:rPr>
              <a:pPr>
                <a:spcBef>
                  <a:spcPct val="0"/>
                </a:spcBef>
                <a:buClrTx/>
                <a:buFontTx/>
                <a:buNone/>
              </a:pPr>
              <a:t>35</a:t>
            </a:fld>
            <a:endParaRPr lang="en-US" altLang="zh-TW" sz="1200">
              <a:solidFill>
                <a:srgbClr val="898989"/>
              </a:solidFill>
              <a:ea typeface="新細明體" panose="02020500000000000000" pitchFamily="18" charset="-120"/>
            </a:endParaRPr>
          </a:p>
        </p:txBody>
      </p:sp>
      <p:sp>
        <p:nvSpPr>
          <p:cNvPr id="78851" name="Rectangle 2">
            <a:extLst>
              <a:ext uri="{FF2B5EF4-FFF2-40B4-BE49-F238E27FC236}">
                <a16:creationId xmlns:a16="http://schemas.microsoft.com/office/drawing/2014/main" id="{72B913A2-5CC7-E678-501B-8E911DD6AC68}"/>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Kappa Example</a:t>
            </a:r>
          </a:p>
        </p:txBody>
      </p:sp>
      <p:sp>
        <p:nvSpPr>
          <p:cNvPr id="78852" name="Rectangle 3">
            <a:extLst>
              <a:ext uri="{FF2B5EF4-FFF2-40B4-BE49-F238E27FC236}">
                <a16:creationId xmlns:a16="http://schemas.microsoft.com/office/drawing/2014/main" id="{A1CD1B8D-5165-326A-56A9-9C000F4383DB}"/>
              </a:ext>
            </a:extLst>
          </p:cNvPr>
          <p:cNvSpPr>
            <a:spLocks noGrp="1" noChangeArrowheads="1"/>
          </p:cNvSpPr>
          <p:nvPr>
            <p:ph type="body" idx="1"/>
          </p:nvPr>
        </p:nvSpPr>
        <p:spPr>
          <a:xfrm>
            <a:off x="685800" y="1911350"/>
            <a:ext cx="8077200" cy="4718050"/>
          </a:xfrm>
        </p:spPr>
        <p:txBody>
          <a:bodyPr/>
          <a:lstStyle/>
          <a:p>
            <a:pPr eaLnBrk="1" hangingPunct="1"/>
            <a:r>
              <a:rPr lang="en-US" altLang="zh-TW" sz="2400">
                <a:ea typeface="ＭＳ Ｐゴシック" panose="020B0600070205080204" pitchFamily="34" charset="-128"/>
              </a:rPr>
              <a:t>P(A) = 370/400 = 0.925</a:t>
            </a:r>
          </a:p>
          <a:p>
            <a:pPr eaLnBrk="1" hangingPunct="1"/>
            <a:r>
              <a:rPr lang="en-US" altLang="zh-TW" sz="2400">
                <a:ea typeface="ＭＳ Ｐゴシック" panose="020B0600070205080204" pitchFamily="34" charset="-128"/>
              </a:rPr>
              <a:t>P(nonrelevant) = (10+20+70+70)/800 = 0.2125</a:t>
            </a:r>
          </a:p>
          <a:p>
            <a:pPr eaLnBrk="1" hangingPunct="1"/>
            <a:r>
              <a:rPr lang="en-US" altLang="zh-TW" sz="2400">
                <a:ea typeface="ＭＳ Ｐゴシック" panose="020B0600070205080204" pitchFamily="34" charset="-128"/>
              </a:rPr>
              <a:t>P(relevant) = (10+20+300+300)/800 = 0.7878</a:t>
            </a:r>
          </a:p>
          <a:p>
            <a:pPr eaLnBrk="1" hangingPunct="1"/>
            <a:r>
              <a:rPr lang="en-US" altLang="zh-TW" sz="2400">
                <a:ea typeface="ＭＳ Ｐゴシック" panose="020B0600070205080204" pitchFamily="34" charset="-128"/>
              </a:rPr>
              <a:t>P(E) = 0.2125^2 + 0.7878^2 = 0.665</a:t>
            </a:r>
          </a:p>
          <a:p>
            <a:pPr eaLnBrk="1" hangingPunct="1"/>
            <a:r>
              <a:rPr lang="en-US" altLang="zh-TW" sz="2400">
                <a:ea typeface="ＭＳ Ｐゴシック" panose="020B0600070205080204" pitchFamily="34" charset="-128"/>
              </a:rPr>
              <a:t>Kappa = (0.925 – 0.665)/(1-0.665) = 0.776</a:t>
            </a:r>
          </a:p>
          <a:p>
            <a:pPr eaLnBrk="1" hangingPunct="1"/>
            <a:endParaRPr lang="en-US" altLang="zh-TW" sz="2000">
              <a:ea typeface="ＭＳ Ｐゴシック" panose="020B0600070205080204" pitchFamily="34" charset="-128"/>
            </a:endParaRPr>
          </a:p>
          <a:p>
            <a:pPr eaLnBrk="1" hangingPunct="1"/>
            <a:r>
              <a:rPr lang="en-US" altLang="zh-TW" sz="2400">
                <a:ea typeface="ＭＳ Ｐゴシック" panose="020B0600070205080204" pitchFamily="34" charset="-128"/>
              </a:rPr>
              <a:t>Kappa &gt; 0.8 = good agreement</a:t>
            </a:r>
          </a:p>
          <a:p>
            <a:pPr eaLnBrk="1" hangingPunct="1"/>
            <a:r>
              <a:rPr lang="en-US" altLang="zh-TW" sz="2400">
                <a:ea typeface="ＭＳ Ｐゴシック" panose="020B0600070205080204" pitchFamily="34" charset="-128"/>
              </a:rPr>
              <a:t>0.67 &lt; Kappa &lt; 0.8 -&gt; “tentative conclusions” (Carletta   ’96)</a:t>
            </a:r>
          </a:p>
          <a:p>
            <a:pPr eaLnBrk="1" hangingPunct="1"/>
            <a:r>
              <a:rPr lang="en-US" altLang="zh-TW" sz="2400">
                <a:ea typeface="ＭＳ Ｐゴシック" panose="020B0600070205080204" pitchFamily="34" charset="-128"/>
              </a:rPr>
              <a:t>Depends on purpose of study </a:t>
            </a:r>
          </a:p>
          <a:p>
            <a:pPr eaLnBrk="1" hangingPunct="1"/>
            <a:r>
              <a:rPr lang="en-US" altLang="zh-TW" sz="2400">
                <a:ea typeface="ＭＳ Ｐゴシック" panose="020B0600070205080204" pitchFamily="34" charset="-128"/>
              </a:rPr>
              <a:t>For &gt;2 judges: average pairwise kappas </a:t>
            </a:r>
          </a:p>
        </p:txBody>
      </p:sp>
      <p:sp>
        <p:nvSpPr>
          <p:cNvPr id="78853" name="TextBox 4">
            <a:extLst>
              <a:ext uri="{FF2B5EF4-FFF2-40B4-BE49-F238E27FC236}">
                <a16:creationId xmlns:a16="http://schemas.microsoft.com/office/drawing/2014/main" id="{A401613C-24F1-9841-93FF-EAC1189A308C}"/>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AF82DCF3-B892-7C4B-5EC3-8714F2A9FA3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2FA0CFBD-00E0-41E8-8635-109EC11EBDC3}" type="slidenum">
              <a:rPr lang="zh-TW" altLang="en-US" sz="1200">
                <a:solidFill>
                  <a:srgbClr val="898989"/>
                </a:solidFill>
                <a:ea typeface="新細明體" panose="02020500000000000000" pitchFamily="18" charset="-120"/>
              </a:rPr>
              <a:pPr>
                <a:spcBef>
                  <a:spcPct val="0"/>
                </a:spcBef>
                <a:buClrTx/>
                <a:buFontTx/>
                <a:buNone/>
              </a:pPr>
              <a:t>36</a:t>
            </a:fld>
            <a:endParaRPr lang="en-US" altLang="zh-TW" sz="1200">
              <a:solidFill>
                <a:srgbClr val="898989"/>
              </a:solidFill>
              <a:ea typeface="新細明體" panose="02020500000000000000" pitchFamily="18" charset="-120"/>
            </a:endParaRPr>
          </a:p>
        </p:txBody>
      </p:sp>
      <p:sp>
        <p:nvSpPr>
          <p:cNvPr id="80899" name="Rectangle 2">
            <a:extLst>
              <a:ext uri="{FF2B5EF4-FFF2-40B4-BE49-F238E27FC236}">
                <a16:creationId xmlns:a16="http://schemas.microsoft.com/office/drawing/2014/main" id="{2CFC8563-6C87-D49A-6E2E-9980479BF61F}"/>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TREC</a:t>
            </a:r>
          </a:p>
        </p:txBody>
      </p:sp>
      <p:sp>
        <p:nvSpPr>
          <p:cNvPr id="80900" name="Rectangle 3">
            <a:extLst>
              <a:ext uri="{FF2B5EF4-FFF2-40B4-BE49-F238E27FC236}">
                <a16:creationId xmlns:a16="http://schemas.microsoft.com/office/drawing/2014/main" id="{B3E75E7C-0D9D-1064-80A0-1F2DCCC8EF7A}"/>
              </a:ext>
            </a:extLst>
          </p:cNvPr>
          <p:cNvSpPr>
            <a:spLocks noGrp="1" noChangeArrowheads="1"/>
          </p:cNvSpPr>
          <p:nvPr>
            <p:ph type="body" idx="1"/>
          </p:nvPr>
        </p:nvSpPr>
        <p:spPr/>
        <p:txBody>
          <a:bodyPr/>
          <a:lstStyle/>
          <a:p>
            <a:pPr eaLnBrk="1" hangingPunct="1"/>
            <a:r>
              <a:rPr lang="en-US" altLang="zh-TW" sz="2200">
                <a:ea typeface="ＭＳ Ｐゴシック" panose="020B0600070205080204" pitchFamily="34" charset="-128"/>
              </a:rPr>
              <a:t>TREC Ad Hoc task from first 8 TRECs is standard IR task</a:t>
            </a:r>
          </a:p>
          <a:p>
            <a:pPr lvl="1" eaLnBrk="1" hangingPunct="1"/>
            <a:r>
              <a:rPr lang="en-US" altLang="zh-TW" sz="2000">
                <a:ea typeface="ＭＳ Ｐゴシック" panose="020B0600070205080204" pitchFamily="34" charset="-128"/>
              </a:rPr>
              <a:t>50 detailed information needs a year</a:t>
            </a:r>
          </a:p>
          <a:p>
            <a:pPr lvl="1" eaLnBrk="1" hangingPunct="1"/>
            <a:r>
              <a:rPr lang="en-US" altLang="zh-TW" sz="2000">
                <a:ea typeface="ＭＳ Ｐゴシック" panose="020B0600070205080204" pitchFamily="34" charset="-128"/>
              </a:rPr>
              <a:t>Human evaluation of pooled results returned</a:t>
            </a:r>
          </a:p>
          <a:p>
            <a:pPr lvl="1" eaLnBrk="1" hangingPunct="1"/>
            <a:r>
              <a:rPr lang="en-US" altLang="zh-TW" sz="2000">
                <a:ea typeface="ＭＳ Ｐゴシック" panose="020B0600070205080204" pitchFamily="34" charset="-128"/>
              </a:rPr>
              <a:t>More recently other related things: Web track, HARD</a:t>
            </a:r>
          </a:p>
          <a:p>
            <a:pPr eaLnBrk="1" hangingPunct="1"/>
            <a:r>
              <a:rPr lang="en-US" altLang="zh-TW" sz="2200">
                <a:ea typeface="ＭＳ Ｐゴシック" panose="020B0600070205080204" pitchFamily="34" charset="-128"/>
              </a:rPr>
              <a:t>A TREC query (TREC 5)</a:t>
            </a:r>
          </a:p>
          <a:p>
            <a:pPr lvl="1" eaLnBrk="1" hangingPunct="1">
              <a:buFont typeface="Wingdings" panose="05000000000000000000" pitchFamily="2" charset="2"/>
              <a:buNone/>
            </a:pPr>
            <a:r>
              <a:rPr lang="en-US" altLang="zh-TW" sz="2000">
                <a:ea typeface="ＭＳ Ｐゴシック" panose="020B0600070205080204" pitchFamily="34" charset="-128"/>
              </a:rPr>
              <a:t>&lt;top&gt;</a:t>
            </a:r>
          </a:p>
          <a:p>
            <a:pPr lvl="1" eaLnBrk="1" hangingPunct="1">
              <a:buFont typeface="Wingdings" panose="05000000000000000000" pitchFamily="2" charset="2"/>
              <a:buNone/>
            </a:pPr>
            <a:r>
              <a:rPr lang="en-US" altLang="zh-TW" sz="2000">
                <a:ea typeface="ＭＳ Ｐゴシック" panose="020B0600070205080204" pitchFamily="34" charset="-128"/>
              </a:rPr>
              <a:t>&lt;num&gt; Number:  225</a:t>
            </a:r>
          </a:p>
          <a:p>
            <a:pPr lvl="1" eaLnBrk="1" hangingPunct="1">
              <a:buFont typeface="Wingdings" panose="05000000000000000000" pitchFamily="2" charset="2"/>
              <a:buNone/>
            </a:pPr>
            <a:r>
              <a:rPr lang="en-US" altLang="zh-TW" sz="2000">
                <a:ea typeface="ＭＳ Ｐゴシック" panose="020B0600070205080204" pitchFamily="34" charset="-128"/>
              </a:rPr>
              <a:t>&lt;desc&gt; Description:</a:t>
            </a:r>
          </a:p>
          <a:p>
            <a:pPr lvl="1" eaLnBrk="1" hangingPunct="1">
              <a:buFont typeface="Wingdings" panose="05000000000000000000" pitchFamily="2" charset="2"/>
              <a:buNone/>
            </a:pPr>
            <a:r>
              <a:rPr lang="en-US" altLang="zh-TW" sz="2000">
                <a:ea typeface="ＭＳ Ｐゴシック" panose="020B0600070205080204" pitchFamily="34" charset="-128"/>
              </a:rPr>
              <a:t>What is the main function of the Federal Emergency Management Agency (FEMA) and the funding level provided to meet emergencies?  Also, what resources are available to FEMA such as people, equipment, facilities?</a:t>
            </a:r>
          </a:p>
          <a:p>
            <a:pPr lvl="1" eaLnBrk="1" hangingPunct="1">
              <a:buFont typeface="Wingdings" panose="05000000000000000000" pitchFamily="2" charset="2"/>
              <a:buNone/>
            </a:pPr>
            <a:r>
              <a:rPr lang="en-US" altLang="zh-TW" sz="2000">
                <a:ea typeface="ＭＳ Ｐゴシック" panose="020B0600070205080204" pitchFamily="34" charset="-128"/>
              </a:rPr>
              <a:t>&lt;/top&gt;</a:t>
            </a:r>
          </a:p>
        </p:txBody>
      </p:sp>
      <p:sp>
        <p:nvSpPr>
          <p:cNvPr id="80901" name="TextBox 4">
            <a:extLst>
              <a:ext uri="{FF2B5EF4-FFF2-40B4-BE49-F238E27FC236}">
                <a16:creationId xmlns:a16="http://schemas.microsoft.com/office/drawing/2014/main" id="{542DD930-4348-3DD8-5631-DF9AD1AD19D5}"/>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022392EF-3E43-420D-B250-09D67C9F63A7}"/>
              </a:ext>
            </a:extLst>
          </p:cNvPr>
          <p:cNvSpPr>
            <a:spLocks noGrp="1"/>
          </p:cNvSpPr>
          <p:nvPr>
            <p:ph type="title"/>
          </p:nvPr>
        </p:nvSpPr>
        <p:spPr/>
        <p:txBody>
          <a:bodyPr/>
          <a:lstStyle/>
          <a:p>
            <a:pPr eaLnBrk="1" hangingPunct="1"/>
            <a:r>
              <a:rPr lang="en-US" altLang="zh-TW">
                <a:ea typeface="ＭＳ Ｐゴシック" panose="020B0600070205080204" pitchFamily="34" charset="-128"/>
              </a:rPr>
              <a:t>Standard relevance benchmarks: Others</a:t>
            </a:r>
          </a:p>
        </p:txBody>
      </p:sp>
      <p:sp>
        <p:nvSpPr>
          <p:cNvPr id="82947" name="Content Placeholder 2">
            <a:extLst>
              <a:ext uri="{FF2B5EF4-FFF2-40B4-BE49-F238E27FC236}">
                <a16:creationId xmlns:a16="http://schemas.microsoft.com/office/drawing/2014/main" id="{A7C17155-3AC5-273D-203D-C9E50D71FDD0}"/>
              </a:ext>
            </a:extLst>
          </p:cNvPr>
          <p:cNvSpPr>
            <a:spLocks noGrp="1"/>
          </p:cNvSpPr>
          <p:nvPr>
            <p:ph idx="1"/>
          </p:nvPr>
        </p:nvSpPr>
        <p:spPr/>
        <p:txBody>
          <a:bodyPr/>
          <a:lstStyle/>
          <a:p>
            <a:pPr eaLnBrk="1" hangingPunct="1">
              <a:lnSpc>
                <a:spcPct val="90000"/>
              </a:lnSpc>
            </a:pPr>
            <a:r>
              <a:rPr lang="en-US" altLang="zh-TW" sz="2400">
                <a:ea typeface="ＭＳ Ｐゴシック" panose="020B0600070205080204" pitchFamily="34" charset="-128"/>
              </a:rPr>
              <a:t>GOV2</a:t>
            </a:r>
          </a:p>
          <a:p>
            <a:pPr lvl="1" eaLnBrk="1" hangingPunct="1">
              <a:lnSpc>
                <a:spcPct val="90000"/>
              </a:lnSpc>
            </a:pPr>
            <a:r>
              <a:rPr lang="en-US" altLang="zh-TW" sz="2200">
                <a:ea typeface="ＭＳ Ｐゴシック" panose="020B0600070205080204" pitchFamily="34" charset="-128"/>
              </a:rPr>
              <a:t>Another TREC/NIST collection</a:t>
            </a:r>
          </a:p>
          <a:p>
            <a:pPr lvl="1" eaLnBrk="1" hangingPunct="1">
              <a:lnSpc>
                <a:spcPct val="90000"/>
              </a:lnSpc>
            </a:pPr>
            <a:r>
              <a:rPr lang="en-US" altLang="zh-TW" sz="2200">
                <a:ea typeface="ＭＳ Ｐゴシック" panose="020B0600070205080204" pitchFamily="34" charset="-128"/>
              </a:rPr>
              <a:t>25 million web pages</a:t>
            </a:r>
          </a:p>
          <a:p>
            <a:pPr lvl="1" eaLnBrk="1" hangingPunct="1">
              <a:lnSpc>
                <a:spcPct val="90000"/>
              </a:lnSpc>
            </a:pPr>
            <a:r>
              <a:rPr lang="en-US" altLang="zh-TW" sz="2200">
                <a:ea typeface="ＭＳ Ｐゴシック" panose="020B0600070205080204" pitchFamily="34" charset="-128"/>
              </a:rPr>
              <a:t>Largest collection that is easily available</a:t>
            </a:r>
          </a:p>
          <a:p>
            <a:pPr lvl="1" eaLnBrk="1" hangingPunct="1">
              <a:lnSpc>
                <a:spcPct val="90000"/>
              </a:lnSpc>
            </a:pPr>
            <a:r>
              <a:rPr lang="en-US" altLang="zh-TW" sz="2200">
                <a:ea typeface="ＭＳ Ｐゴシック" panose="020B0600070205080204" pitchFamily="34" charset="-128"/>
              </a:rPr>
              <a:t>But still 3 orders of magnitude smaller than what Google/Yahoo/MSN index</a:t>
            </a:r>
          </a:p>
          <a:p>
            <a:pPr eaLnBrk="1" hangingPunct="1">
              <a:lnSpc>
                <a:spcPct val="90000"/>
              </a:lnSpc>
            </a:pPr>
            <a:r>
              <a:rPr lang="en-US" altLang="zh-TW" sz="2400">
                <a:ea typeface="ＭＳ Ｐゴシック" panose="020B0600070205080204" pitchFamily="34" charset="-128"/>
              </a:rPr>
              <a:t>NTCIR</a:t>
            </a:r>
          </a:p>
          <a:p>
            <a:pPr lvl="1" eaLnBrk="1" hangingPunct="1">
              <a:lnSpc>
                <a:spcPct val="90000"/>
              </a:lnSpc>
            </a:pPr>
            <a:r>
              <a:rPr lang="en-US" altLang="zh-TW" sz="2200">
                <a:ea typeface="ＭＳ Ｐゴシック" panose="020B0600070205080204" pitchFamily="34" charset="-128"/>
              </a:rPr>
              <a:t>East Asian language and cross-language information retrieval</a:t>
            </a:r>
          </a:p>
          <a:p>
            <a:pPr eaLnBrk="1" hangingPunct="1">
              <a:lnSpc>
                <a:spcPct val="90000"/>
              </a:lnSpc>
            </a:pPr>
            <a:r>
              <a:rPr lang="en-US" altLang="zh-TW" sz="2400">
                <a:ea typeface="ＭＳ Ｐゴシック" panose="020B0600070205080204" pitchFamily="34" charset="-128"/>
              </a:rPr>
              <a:t>Cross Language Evaluation Forum (CLEF)</a:t>
            </a:r>
          </a:p>
          <a:p>
            <a:pPr lvl="1" eaLnBrk="1" hangingPunct="1">
              <a:lnSpc>
                <a:spcPct val="90000"/>
              </a:lnSpc>
            </a:pPr>
            <a:r>
              <a:rPr lang="en-US" altLang="zh-TW" sz="2200">
                <a:ea typeface="ＭＳ Ｐゴシック" panose="020B0600070205080204" pitchFamily="34" charset="-128"/>
              </a:rPr>
              <a:t>This evaluation series has concentrated on European languages and cross-language information retrieval</a:t>
            </a:r>
          </a:p>
          <a:p>
            <a:pPr eaLnBrk="1" hangingPunct="1">
              <a:lnSpc>
                <a:spcPct val="90000"/>
              </a:lnSpc>
            </a:pPr>
            <a:r>
              <a:rPr lang="en-US" altLang="zh-TW" sz="2400">
                <a:ea typeface="ＭＳ Ｐゴシック" panose="020B0600070205080204" pitchFamily="34" charset="-128"/>
              </a:rPr>
              <a:t>Many others</a:t>
            </a:r>
          </a:p>
        </p:txBody>
      </p:sp>
      <p:sp>
        <p:nvSpPr>
          <p:cNvPr id="82948" name="Slide Number Placeholder 3">
            <a:extLst>
              <a:ext uri="{FF2B5EF4-FFF2-40B4-BE49-F238E27FC236}">
                <a16:creationId xmlns:a16="http://schemas.microsoft.com/office/drawing/2014/main" id="{8BF4F6B7-5316-533F-2714-F2451045796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43E8D71A-51C8-455B-8E84-3BE625004A6A}" type="slidenum">
              <a:rPr lang="zh-TW" altLang="en-US" sz="1200">
                <a:solidFill>
                  <a:srgbClr val="898989"/>
                </a:solidFill>
                <a:ea typeface="新細明體" panose="02020500000000000000" pitchFamily="18" charset="-120"/>
              </a:rPr>
              <a:pPr>
                <a:spcBef>
                  <a:spcPct val="0"/>
                </a:spcBef>
                <a:buClrTx/>
                <a:buFontTx/>
                <a:buNone/>
              </a:pPr>
              <a:t>37</a:t>
            </a:fld>
            <a:endParaRPr lang="en-US" altLang="zh-TW" sz="1200">
              <a:solidFill>
                <a:srgbClr val="898989"/>
              </a:solidFill>
              <a:ea typeface="新細明體" panose="02020500000000000000" pitchFamily="18" charset="-120"/>
            </a:endParaRPr>
          </a:p>
        </p:txBody>
      </p:sp>
      <p:sp>
        <p:nvSpPr>
          <p:cNvPr id="82949" name="TextBox 4">
            <a:extLst>
              <a:ext uri="{FF2B5EF4-FFF2-40B4-BE49-F238E27FC236}">
                <a16:creationId xmlns:a16="http://schemas.microsoft.com/office/drawing/2014/main" id="{696673A3-4057-517E-5663-09E64EC4B6C9}"/>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a:extLst>
              <a:ext uri="{FF2B5EF4-FFF2-40B4-BE49-F238E27FC236}">
                <a16:creationId xmlns:a16="http://schemas.microsoft.com/office/drawing/2014/main" id="{FE2F8C90-F141-8793-D110-E590B791E31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21097E60-D056-462B-8C00-7AEEAF3851DC}" type="slidenum">
              <a:rPr lang="en-US" altLang="zh-TW" sz="1200">
                <a:solidFill>
                  <a:srgbClr val="898989"/>
                </a:solidFill>
                <a:ea typeface="新細明體" panose="02020500000000000000" pitchFamily="18" charset="-120"/>
              </a:rPr>
              <a:pPr>
                <a:spcBef>
                  <a:spcPct val="0"/>
                </a:spcBef>
                <a:buClrTx/>
                <a:buFontTx/>
                <a:buNone/>
              </a:pPr>
              <a:t>38</a:t>
            </a:fld>
            <a:endParaRPr lang="en-US" altLang="zh-TW" sz="1200">
              <a:solidFill>
                <a:srgbClr val="898989"/>
              </a:solidFill>
              <a:ea typeface="新細明體" panose="02020500000000000000" pitchFamily="18" charset="-120"/>
            </a:endParaRPr>
          </a:p>
        </p:txBody>
      </p:sp>
      <p:sp>
        <p:nvSpPr>
          <p:cNvPr id="84995" name="Rectangle 2">
            <a:extLst>
              <a:ext uri="{FF2B5EF4-FFF2-40B4-BE49-F238E27FC236}">
                <a16:creationId xmlns:a16="http://schemas.microsoft.com/office/drawing/2014/main" id="{2F6D1F38-8B6D-904C-49EF-F10C5C6ECFCF}"/>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Interjudge Agreement: TREC 3</a:t>
            </a:r>
          </a:p>
        </p:txBody>
      </p:sp>
      <p:sp>
        <p:nvSpPr>
          <p:cNvPr id="84996" name="Content Placeholder 4">
            <a:extLst>
              <a:ext uri="{FF2B5EF4-FFF2-40B4-BE49-F238E27FC236}">
                <a16:creationId xmlns:a16="http://schemas.microsoft.com/office/drawing/2014/main" id="{25B3EEA5-37FB-F974-79F3-D1F9B6AE89A5}"/>
              </a:ext>
            </a:extLst>
          </p:cNvPr>
          <p:cNvSpPr>
            <a:spLocks noGrp="1"/>
          </p:cNvSpPr>
          <p:nvPr>
            <p:ph idx="1"/>
          </p:nvPr>
        </p:nvSpPr>
        <p:spPr/>
        <p:txBody>
          <a:bodyPr/>
          <a:lstStyle/>
          <a:p>
            <a:pPr eaLnBrk="1" hangingPunct="1"/>
            <a:endParaRPr lang="zh-TW" altLang="zh-TW">
              <a:ea typeface="ＭＳ Ｐゴシック" panose="020B0600070205080204" pitchFamily="34" charset="-128"/>
            </a:endParaRPr>
          </a:p>
        </p:txBody>
      </p:sp>
      <p:pic>
        <p:nvPicPr>
          <p:cNvPr id="84997" name="Picture 5">
            <a:extLst>
              <a:ext uri="{FF2B5EF4-FFF2-40B4-BE49-F238E27FC236}">
                <a16:creationId xmlns:a16="http://schemas.microsoft.com/office/drawing/2014/main" id="{4ED356F3-14ED-C2A5-C8B8-FAEBB64DA6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184400"/>
            <a:ext cx="8707438"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8" name="TextBox 4">
            <a:extLst>
              <a:ext uri="{FF2B5EF4-FFF2-40B4-BE49-F238E27FC236}">
                <a16:creationId xmlns:a16="http://schemas.microsoft.com/office/drawing/2014/main" id="{F20BAAF4-6981-F232-9ED2-B5F0B3AC14C5}"/>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7B74AB70-399E-E9FA-800D-B4F663A8112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57A75A12-1032-460F-8AB2-040B4AB4FC94}" type="slidenum">
              <a:rPr lang="en-US" altLang="zh-TW" sz="1200">
                <a:solidFill>
                  <a:srgbClr val="898989"/>
                </a:solidFill>
                <a:ea typeface="新細明體" panose="02020500000000000000" pitchFamily="18" charset="-120"/>
              </a:rPr>
              <a:pPr>
                <a:spcBef>
                  <a:spcPct val="0"/>
                </a:spcBef>
                <a:buClrTx/>
                <a:buFontTx/>
                <a:buNone/>
              </a:pPr>
              <a:t>39</a:t>
            </a:fld>
            <a:endParaRPr lang="en-US" altLang="zh-TW" sz="1200">
              <a:solidFill>
                <a:srgbClr val="898989"/>
              </a:solidFill>
              <a:ea typeface="新細明體" panose="02020500000000000000" pitchFamily="18" charset="-120"/>
            </a:endParaRPr>
          </a:p>
        </p:txBody>
      </p:sp>
      <p:sp>
        <p:nvSpPr>
          <p:cNvPr id="87043" name="Rectangle 2">
            <a:extLst>
              <a:ext uri="{FF2B5EF4-FFF2-40B4-BE49-F238E27FC236}">
                <a16:creationId xmlns:a16="http://schemas.microsoft.com/office/drawing/2014/main" id="{6DB9C3AC-3B15-E01C-76F4-3B6EC40EFAAF}"/>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Impact of Inter-judge Agreement</a:t>
            </a:r>
          </a:p>
        </p:txBody>
      </p:sp>
      <p:sp>
        <p:nvSpPr>
          <p:cNvPr id="87044" name="Rectangle 3">
            <a:extLst>
              <a:ext uri="{FF2B5EF4-FFF2-40B4-BE49-F238E27FC236}">
                <a16:creationId xmlns:a16="http://schemas.microsoft.com/office/drawing/2014/main" id="{BF17297D-342D-47D3-31E6-15BC2585D26C}"/>
              </a:ext>
            </a:extLst>
          </p:cNvPr>
          <p:cNvSpPr>
            <a:spLocks noGrp="1" noChangeArrowheads="1"/>
          </p:cNvSpPr>
          <p:nvPr>
            <p:ph type="body" idx="1"/>
          </p:nvPr>
        </p:nvSpPr>
        <p:spPr>
          <a:xfrm>
            <a:off x="685800" y="1911350"/>
            <a:ext cx="8077200" cy="4718050"/>
          </a:xfrm>
        </p:spPr>
        <p:txBody>
          <a:bodyPr/>
          <a:lstStyle/>
          <a:p>
            <a:pPr eaLnBrk="1" hangingPunct="1"/>
            <a:r>
              <a:rPr lang="en-US" altLang="zh-TW" sz="2400">
                <a:ea typeface="ＭＳ Ｐゴシック" panose="020B0600070205080204" pitchFamily="34" charset="-128"/>
              </a:rPr>
              <a:t>Impact on </a:t>
            </a:r>
            <a:r>
              <a:rPr lang="en-US" altLang="zh-TW" sz="2400">
                <a:solidFill>
                  <a:schemeClr val="folHlink"/>
                </a:solidFill>
                <a:ea typeface="ＭＳ Ｐゴシック" panose="020B0600070205080204" pitchFamily="34" charset="-128"/>
              </a:rPr>
              <a:t>absolute</a:t>
            </a:r>
            <a:r>
              <a:rPr lang="en-US" altLang="zh-TW" sz="2400">
                <a:ea typeface="ＭＳ Ｐゴシック" panose="020B0600070205080204" pitchFamily="34" charset="-128"/>
              </a:rPr>
              <a:t> performance measure can be significant (0.32 vs 0.39)</a:t>
            </a:r>
          </a:p>
          <a:p>
            <a:pPr eaLnBrk="1" hangingPunct="1"/>
            <a:r>
              <a:rPr lang="en-US" altLang="zh-TW" sz="2400">
                <a:ea typeface="ＭＳ Ｐゴシック" panose="020B0600070205080204" pitchFamily="34" charset="-128"/>
              </a:rPr>
              <a:t>Little impact on ranking of different systems or </a:t>
            </a:r>
            <a:r>
              <a:rPr lang="en-US" altLang="zh-TW" sz="2400">
                <a:solidFill>
                  <a:schemeClr val="folHlink"/>
                </a:solidFill>
                <a:ea typeface="ＭＳ Ｐゴシック" panose="020B0600070205080204" pitchFamily="34" charset="-128"/>
              </a:rPr>
              <a:t>relative</a:t>
            </a:r>
            <a:r>
              <a:rPr lang="en-US" altLang="zh-TW" sz="2400">
                <a:ea typeface="ＭＳ Ｐゴシック" panose="020B0600070205080204" pitchFamily="34" charset="-128"/>
              </a:rPr>
              <a:t> performance</a:t>
            </a:r>
          </a:p>
          <a:p>
            <a:pPr eaLnBrk="1" hangingPunct="1"/>
            <a:r>
              <a:rPr lang="en-US" altLang="zh-TW" sz="2400">
                <a:ea typeface="ＭＳ Ｐゴシック" panose="020B0600070205080204" pitchFamily="34" charset="-128"/>
              </a:rPr>
              <a:t>Suppose we want to know if algorithm A is better than algorithm B</a:t>
            </a:r>
          </a:p>
          <a:p>
            <a:pPr eaLnBrk="1" hangingPunct="1"/>
            <a:r>
              <a:rPr lang="en-US" altLang="zh-TW" sz="2400">
                <a:ea typeface="ＭＳ Ｐゴシック" panose="020B0600070205080204" pitchFamily="34" charset="-128"/>
              </a:rPr>
              <a:t>A standard information retrieval experiment will give us a reliable answer to this question</a:t>
            </a:r>
          </a:p>
          <a:p>
            <a:pPr eaLnBrk="1" hangingPunct="1"/>
            <a:endParaRPr lang="en-US" altLang="zh-TW" sz="2400">
              <a:ea typeface="ＭＳ Ｐゴシック" panose="020B0600070205080204" pitchFamily="34" charset="-128"/>
            </a:endParaRPr>
          </a:p>
          <a:p>
            <a:pPr eaLnBrk="1" hangingPunct="1"/>
            <a:endParaRPr lang="en-US" altLang="zh-TW" sz="2400">
              <a:ea typeface="ＭＳ Ｐゴシック" panose="020B0600070205080204" pitchFamily="34" charset="-128"/>
            </a:endParaRPr>
          </a:p>
        </p:txBody>
      </p:sp>
      <p:sp>
        <p:nvSpPr>
          <p:cNvPr id="87045" name="TextBox 4">
            <a:extLst>
              <a:ext uri="{FF2B5EF4-FFF2-40B4-BE49-F238E27FC236}">
                <a16:creationId xmlns:a16="http://schemas.microsoft.com/office/drawing/2014/main" id="{95D3E4BE-2C11-291A-8CA8-21510847E9C5}"/>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a:extLst>
              <a:ext uri="{FF2B5EF4-FFF2-40B4-BE49-F238E27FC236}">
                <a16:creationId xmlns:a16="http://schemas.microsoft.com/office/drawing/2014/main" id="{BE53E2F1-544A-7486-AD04-99BC4A8602E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A0391794-AD48-4F0B-A101-C899D0B75923}" type="slidenum">
              <a:rPr lang="zh-TW" altLang="en-US" sz="1200">
                <a:solidFill>
                  <a:srgbClr val="898989"/>
                </a:solidFill>
                <a:ea typeface="新細明體" panose="02020500000000000000" pitchFamily="18" charset="-120"/>
              </a:rPr>
              <a:pPr>
                <a:spcBef>
                  <a:spcPct val="0"/>
                </a:spcBef>
                <a:buClrTx/>
                <a:buFontTx/>
                <a:buNone/>
              </a:pPr>
              <a:t>40</a:t>
            </a:fld>
            <a:endParaRPr lang="en-US" altLang="zh-TW" sz="1200">
              <a:solidFill>
                <a:srgbClr val="898989"/>
              </a:solidFill>
              <a:ea typeface="新細明體" panose="02020500000000000000" pitchFamily="18" charset="-120"/>
            </a:endParaRPr>
          </a:p>
        </p:txBody>
      </p:sp>
      <p:sp>
        <p:nvSpPr>
          <p:cNvPr id="89091" name="Rectangle 2">
            <a:extLst>
              <a:ext uri="{FF2B5EF4-FFF2-40B4-BE49-F238E27FC236}">
                <a16:creationId xmlns:a16="http://schemas.microsoft.com/office/drawing/2014/main" id="{68AFBCEA-B2F7-335D-3A89-E9BFB932CDDC}"/>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Critique of pure relevance</a:t>
            </a:r>
          </a:p>
        </p:txBody>
      </p:sp>
      <p:sp>
        <p:nvSpPr>
          <p:cNvPr id="89092" name="Rectangle 3">
            <a:extLst>
              <a:ext uri="{FF2B5EF4-FFF2-40B4-BE49-F238E27FC236}">
                <a16:creationId xmlns:a16="http://schemas.microsoft.com/office/drawing/2014/main" id="{D2F45BBD-C0D5-605A-79D6-86C7E5DD73F8}"/>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Relevance vs </a:t>
            </a:r>
            <a:r>
              <a:rPr lang="en-US" altLang="zh-TW">
                <a:solidFill>
                  <a:schemeClr val="folHlink"/>
                </a:solidFill>
                <a:ea typeface="ＭＳ Ｐゴシック" panose="020B0600070205080204" pitchFamily="34" charset="-128"/>
              </a:rPr>
              <a:t>Marginal Relevance</a:t>
            </a:r>
          </a:p>
          <a:p>
            <a:pPr lvl="1" eaLnBrk="1" hangingPunct="1"/>
            <a:r>
              <a:rPr lang="en-US" altLang="zh-TW">
                <a:ea typeface="ＭＳ Ｐゴシック" panose="020B0600070205080204" pitchFamily="34" charset="-128"/>
              </a:rPr>
              <a:t>A document can be redundant even if it is highly relevant</a:t>
            </a:r>
          </a:p>
          <a:p>
            <a:pPr lvl="1" eaLnBrk="1" hangingPunct="1"/>
            <a:r>
              <a:rPr lang="en-US" altLang="zh-TW">
                <a:ea typeface="ＭＳ Ｐゴシック" panose="020B0600070205080204" pitchFamily="34" charset="-128"/>
              </a:rPr>
              <a:t>Duplicates</a:t>
            </a:r>
          </a:p>
          <a:p>
            <a:pPr lvl="1" eaLnBrk="1" hangingPunct="1"/>
            <a:r>
              <a:rPr lang="en-US" altLang="zh-TW">
                <a:ea typeface="ＭＳ Ｐゴシック" panose="020B0600070205080204" pitchFamily="34" charset="-128"/>
              </a:rPr>
              <a:t>The same information from different sources</a:t>
            </a:r>
          </a:p>
          <a:p>
            <a:pPr lvl="1" eaLnBrk="1" hangingPunct="1"/>
            <a:r>
              <a:rPr lang="en-US" altLang="zh-TW">
                <a:ea typeface="ＭＳ Ｐゴシック" panose="020B0600070205080204" pitchFamily="34" charset="-128"/>
              </a:rPr>
              <a:t>Marginal relevance is a better measure of utility for the user</a:t>
            </a:r>
            <a:endParaRPr lang="en-US" altLang="zh-TW">
              <a:solidFill>
                <a:schemeClr val="folHlink"/>
              </a:solidFill>
              <a:ea typeface="ＭＳ Ｐゴシック" panose="020B0600070205080204" pitchFamily="34" charset="-128"/>
            </a:endParaRPr>
          </a:p>
          <a:p>
            <a:pPr eaLnBrk="1" hangingPunct="1"/>
            <a:r>
              <a:rPr lang="en-US" altLang="zh-TW">
                <a:ea typeface="ＭＳ Ｐゴシック" panose="020B0600070205080204" pitchFamily="34" charset="-128"/>
              </a:rPr>
              <a:t>Using facts/entities as evaluation units more directly measures true relevance</a:t>
            </a:r>
          </a:p>
          <a:p>
            <a:pPr eaLnBrk="1" hangingPunct="1"/>
            <a:r>
              <a:rPr lang="en-US" altLang="zh-TW">
                <a:ea typeface="ＭＳ Ｐゴシック" panose="020B0600070205080204" pitchFamily="34" charset="-128"/>
              </a:rPr>
              <a:t>But harder to create evaluation set</a:t>
            </a:r>
          </a:p>
          <a:p>
            <a:pPr eaLnBrk="1" hangingPunct="1"/>
            <a:r>
              <a:rPr lang="en-US" altLang="zh-TW">
                <a:ea typeface="ＭＳ Ｐゴシック" panose="020B0600070205080204" pitchFamily="34" charset="-128"/>
              </a:rPr>
              <a:t>See Carbonell reference</a:t>
            </a:r>
          </a:p>
        </p:txBody>
      </p:sp>
      <p:sp>
        <p:nvSpPr>
          <p:cNvPr id="89093" name="TextBox 4">
            <a:extLst>
              <a:ext uri="{FF2B5EF4-FFF2-40B4-BE49-F238E27FC236}">
                <a16:creationId xmlns:a16="http://schemas.microsoft.com/office/drawing/2014/main" id="{6AC6E93D-31DE-8B51-4C45-2518A6858A95}"/>
              </a:ext>
            </a:extLst>
          </p:cNvPr>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8.5.1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B55B0F8F-CF33-9010-DF74-C5669F7E901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72767FCC-4B1A-4F93-BC62-B095814F00FC}" type="slidenum">
              <a:rPr lang="zh-TW" altLang="en-US" sz="1200">
                <a:solidFill>
                  <a:srgbClr val="898989"/>
                </a:solidFill>
                <a:ea typeface="新細明體" panose="02020500000000000000" pitchFamily="18" charset="-120"/>
              </a:rPr>
              <a:pPr>
                <a:spcBef>
                  <a:spcPct val="0"/>
                </a:spcBef>
                <a:buClrTx/>
                <a:buFontTx/>
                <a:buNone/>
              </a:pPr>
              <a:t>41</a:t>
            </a:fld>
            <a:endParaRPr lang="en-US" altLang="zh-TW" sz="1200">
              <a:solidFill>
                <a:srgbClr val="898989"/>
              </a:solidFill>
              <a:ea typeface="新細明體" panose="02020500000000000000" pitchFamily="18" charset="-120"/>
            </a:endParaRPr>
          </a:p>
        </p:txBody>
      </p:sp>
      <p:sp>
        <p:nvSpPr>
          <p:cNvPr id="91139" name="Rectangle 2">
            <a:extLst>
              <a:ext uri="{FF2B5EF4-FFF2-40B4-BE49-F238E27FC236}">
                <a16:creationId xmlns:a16="http://schemas.microsoft.com/office/drawing/2014/main" id="{359AF60B-01AA-45CF-3631-F5CFD50E2979}"/>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Can we avoid human judgment?</a:t>
            </a:r>
          </a:p>
        </p:txBody>
      </p:sp>
      <p:sp>
        <p:nvSpPr>
          <p:cNvPr id="91140" name="Rectangle 3">
            <a:extLst>
              <a:ext uri="{FF2B5EF4-FFF2-40B4-BE49-F238E27FC236}">
                <a16:creationId xmlns:a16="http://schemas.microsoft.com/office/drawing/2014/main" id="{BD83D997-6CC2-FD68-DB15-D4475C858710}"/>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No</a:t>
            </a:r>
          </a:p>
          <a:p>
            <a:pPr eaLnBrk="1" hangingPunct="1"/>
            <a:r>
              <a:rPr lang="en-US" altLang="zh-TW">
                <a:ea typeface="ＭＳ Ｐゴシック" panose="020B0600070205080204" pitchFamily="34" charset="-128"/>
              </a:rPr>
              <a:t>Makes experimental work hard</a:t>
            </a:r>
          </a:p>
          <a:p>
            <a:pPr lvl="1" eaLnBrk="1" hangingPunct="1"/>
            <a:r>
              <a:rPr lang="en-US" altLang="zh-TW">
                <a:ea typeface="ＭＳ Ｐゴシック" panose="020B0600070205080204" pitchFamily="34" charset="-128"/>
              </a:rPr>
              <a:t>Especially on a large scale</a:t>
            </a:r>
          </a:p>
          <a:p>
            <a:pPr eaLnBrk="1" hangingPunct="1"/>
            <a:r>
              <a:rPr lang="en-US" altLang="zh-TW">
                <a:ea typeface="ＭＳ Ｐゴシック" panose="020B0600070205080204" pitchFamily="34" charset="-128"/>
              </a:rPr>
              <a:t>In some very specific settings, can use proxies</a:t>
            </a:r>
          </a:p>
          <a:p>
            <a:pPr lvl="1" eaLnBrk="1" hangingPunct="1"/>
            <a:r>
              <a:rPr lang="en-US" altLang="zh-TW">
                <a:ea typeface="ＭＳ Ｐゴシック" panose="020B0600070205080204" pitchFamily="34" charset="-128"/>
              </a:rPr>
              <a:t>E.g.: for approximate vector space retrieval, we can compare the cosine distance closeness of the closest docs to those found by an approximate retrieval algorithm</a:t>
            </a:r>
          </a:p>
          <a:p>
            <a:pPr eaLnBrk="1" hangingPunct="1"/>
            <a:r>
              <a:rPr lang="en-US" altLang="zh-TW">
                <a:ea typeface="ＭＳ Ｐゴシック" panose="020B0600070205080204" pitchFamily="34" charset="-128"/>
              </a:rPr>
              <a:t>But once we have test collections, we can reuse them (so long as we don’t overtrain too badly)</a:t>
            </a:r>
          </a:p>
        </p:txBody>
      </p:sp>
      <p:sp>
        <p:nvSpPr>
          <p:cNvPr id="91141" name="TextBox 4">
            <a:extLst>
              <a:ext uri="{FF2B5EF4-FFF2-40B4-BE49-F238E27FC236}">
                <a16:creationId xmlns:a16="http://schemas.microsoft.com/office/drawing/2014/main" id="{B5FF0EAB-402A-7F3B-6781-E27872383D05}"/>
              </a:ext>
            </a:extLst>
          </p:cNvPr>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8.6.3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CF96959F-25C4-117C-B36E-D531861218BD}"/>
              </a:ext>
            </a:extLst>
          </p:cNvPr>
          <p:cNvSpPr>
            <a:spLocks noGrp="1"/>
          </p:cNvSpPr>
          <p:nvPr>
            <p:ph type="title"/>
          </p:nvPr>
        </p:nvSpPr>
        <p:spPr/>
        <p:txBody>
          <a:bodyPr/>
          <a:lstStyle/>
          <a:p>
            <a:pPr eaLnBrk="1" hangingPunct="1"/>
            <a:r>
              <a:rPr lang="en-US" altLang="zh-TW">
                <a:ea typeface="ＭＳ Ｐゴシック" panose="020B0600070205080204" pitchFamily="34" charset="-128"/>
              </a:rPr>
              <a:t>Evaluation at large search engines</a:t>
            </a:r>
          </a:p>
        </p:txBody>
      </p:sp>
      <p:sp>
        <p:nvSpPr>
          <p:cNvPr id="93187" name="Content Placeholder 2">
            <a:extLst>
              <a:ext uri="{FF2B5EF4-FFF2-40B4-BE49-F238E27FC236}">
                <a16:creationId xmlns:a16="http://schemas.microsoft.com/office/drawing/2014/main" id="{F22C6255-089C-DFD9-D6E2-655497824097}"/>
              </a:ext>
            </a:extLst>
          </p:cNvPr>
          <p:cNvSpPr>
            <a:spLocks noGrp="1"/>
          </p:cNvSpPr>
          <p:nvPr>
            <p:ph idx="1"/>
          </p:nvPr>
        </p:nvSpPr>
        <p:spPr/>
        <p:txBody>
          <a:bodyPr/>
          <a:lstStyle/>
          <a:p>
            <a:pPr eaLnBrk="1" hangingPunct="1"/>
            <a:r>
              <a:rPr lang="en-US" altLang="zh-TW" sz="2200">
                <a:ea typeface="ＭＳ Ｐゴシック" panose="020B0600070205080204" pitchFamily="34" charset="-128"/>
              </a:rPr>
              <a:t>Search engines have test collections of queries and hand-ranked results</a:t>
            </a:r>
          </a:p>
          <a:p>
            <a:pPr eaLnBrk="1" hangingPunct="1"/>
            <a:r>
              <a:rPr lang="en-US" altLang="zh-TW" sz="2200">
                <a:ea typeface="ＭＳ Ｐゴシック" panose="020B0600070205080204" pitchFamily="34" charset="-128"/>
              </a:rPr>
              <a:t>Recall is difficult to measure on the web</a:t>
            </a:r>
          </a:p>
          <a:p>
            <a:pPr eaLnBrk="1" hangingPunct="1"/>
            <a:r>
              <a:rPr lang="en-US" altLang="zh-TW" sz="2200">
                <a:ea typeface="ＭＳ Ｐゴシック" panose="020B0600070205080204" pitchFamily="34" charset="-128"/>
              </a:rPr>
              <a:t>Search engines often use precision at top k, e.g., k = 10</a:t>
            </a:r>
          </a:p>
          <a:p>
            <a:pPr eaLnBrk="1" hangingPunct="1"/>
            <a:r>
              <a:rPr lang="en-US" altLang="zh-TW" sz="2200">
                <a:ea typeface="ＭＳ Ｐゴシック" panose="020B0600070205080204" pitchFamily="34" charset="-128"/>
              </a:rPr>
              <a:t>. . . or measures that reward you more for getting rank 1 right than for getting rank 10 right</a:t>
            </a:r>
          </a:p>
          <a:p>
            <a:pPr lvl="1" eaLnBrk="1" hangingPunct="1"/>
            <a:r>
              <a:rPr lang="en-US" altLang="zh-TW" sz="1900">
                <a:ea typeface="ＭＳ Ｐゴシック" panose="020B0600070205080204" pitchFamily="34" charset="-128"/>
              </a:rPr>
              <a:t>NDCG (Normalized Cumulative Discounted Gain)</a:t>
            </a:r>
          </a:p>
          <a:p>
            <a:pPr eaLnBrk="1" hangingPunct="1"/>
            <a:r>
              <a:rPr lang="en-US" altLang="zh-TW" sz="2200">
                <a:ea typeface="ＭＳ Ｐゴシック" panose="020B0600070205080204" pitchFamily="34" charset="-128"/>
              </a:rPr>
              <a:t>Search engines also use non-relevance-based measures</a:t>
            </a:r>
          </a:p>
          <a:p>
            <a:pPr lvl="1" eaLnBrk="1" hangingPunct="1"/>
            <a:r>
              <a:rPr lang="en-US" altLang="zh-TW" sz="1900">
                <a:ea typeface="ＭＳ Ｐゴシック" panose="020B0600070205080204" pitchFamily="34" charset="-128"/>
              </a:rPr>
              <a:t>Clickthrough on first result</a:t>
            </a:r>
          </a:p>
          <a:p>
            <a:pPr lvl="2" eaLnBrk="1" hangingPunct="1"/>
            <a:r>
              <a:rPr lang="en-US" altLang="zh-TW" sz="1900">
                <a:ea typeface="ＭＳ Ｐゴシック" panose="020B0600070205080204" pitchFamily="34" charset="-128"/>
              </a:rPr>
              <a:t>Not very reliable if you look at a single clickthrough … but pretty reliable in the aggregate</a:t>
            </a:r>
          </a:p>
          <a:p>
            <a:pPr lvl="1" eaLnBrk="1" hangingPunct="1"/>
            <a:r>
              <a:rPr lang="en-US" altLang="zh-TW" sz="1900">
                <a:ea typeface="ＭＳ Ｐゴシック" panose="020B0600070205080204" pitchFamily="34" charset="-128"/>
              </a:rPr>
              <a:t>Studies of user behavior in the lab</a:t>
            </a:r>
          </a:p>
          <a:p>
            <a:pPr lvl="1" eaLnBrk="1" hangingPunct="1"/>
            <a:r>
              <a:rPr lang="en-US" altLang="zh-TW" sz="1900">
                <a:ea typeface="ＭＳ Ｐゴシック" panose="020B0600070205080204" pitchFamily="34" charset="-128"/>
              </a:rPr>
              <a:t>A/B testing</a:t>
            </a:r>
          </a:p>
        </p:txBody>
      </p:sp>
      <p:sp>
        <p:nvSpPr>
          <p:cNvPr id="93188" name="Slide Number Placeholder 3">
            <a:extLst>
              <a:ext uri="{FF2B5EF4-FFF2-40B4-BE49-F238E27FC236}">
                <a16:creationId xmlns:a16="http://schemas.microsoft.com/office/drawing/2014/main" id="{FB6522FE-228F-11D8-C96F-212FC793FA6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A34D6301-E531-4335-AEBF-13AE40082486}" type="slidenum">
              <a:rPr lang="en-US" altLang="zh-TW" sz="1200">
                <a:solidFill>
                  <a:srgbClr val="898989"/>
                </a:solidFill>
                <a:ea typeface="新細明體" panose="02020500000000000000" pitchFamily="18" charset="-120"/>
              </a:rPr>
              <a:pPr>
                <a:spcBef>
                  <a:spcPct val="0"/>
                </a:spcBef>
                <a:buClrTx/>
                <a:buFontTx/>
                <a:buNone/>
              </a:pPr>
              <a:t>42</a:t>
            </a:fld>
            <a:endParaRPr lang="en-US" altLang="zh-TW" sz="1200">
              <a:solidFill>
                <a:srgbClr val="898989"/>
              </a:solidFill>
              <a:ea typeface="新細明體" panose="02020500000000000000" pitchFamily="18" charset="-120"/>
            </a:endParaRPr>
          </a:p>
        </p:txBody>
      </p:sp>
      <p:sp>
        <p:nvSpPr>
          <p:cNvPr id="93189" name="TextBox 4">
            <a:extLst>
              <a:ext uri="{FF2B5EF4-FFF2-40B4-BE49-F238E27FC236}">
                <a16:creationId xmlns:a16="http://schemas.microsoft.com/office/drawing/2014/main" id="{B2F8AFE9-740D-C097-DACE-EFB0921BE54D}"/>
              </a:ext>
            </a:extLst>
          </p:cNvPr>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8.6.3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77A18D23-CA99-B4E9-8AE4-E81F154FEEF3}"/>
              </a:ext>
            </a:extLst>
          </p:cNvPr>
          <p:cNvSpPr>
            <a:spLocks noGrp="1"/>
          </p:cNvSpPr>
          <p:nvPr>
            <p:ph type="title"/>
          </p:nvPr>
        </p:nvSpPr>
        <p:spPr/>
        <p:txBody>
          <a:bodyPr/>
          <a:lstStyle/>
          <a:p>
            <a:pPr eaLnBrk="1" hangingPunct="1"/>
            <a:r>
              <a:rPr lang="en-US" altLang="zh-TW">
                <a:ea typeface="ＭＳ Ｐゴシック" panose="020B0600070205080204" pitchFamily="34" charset="-128"/>
              </a:rPr>
              <a:t>A/B testing</a:t>
            </a:r>
          </a:p>
        </p:txBody>
      </p:sp>
      <p:sp>
        <p:nvSpPr>
          <p:cNvPr id="95235" name="Content Placeholder 2">
            <a:extLst>
              <a:ext uri="{FF2B5EF4-FFF2-40B4-BE49-F238E27FC236}">
                <a16:creationId xmlns:a16="http://schemas.microsoft.com/office/drawing/2014/main" id="{6749B507-A7FC-C0F5-28D7-750E03258E84}"/>
              </a:ext>
            </a:extLst>
          </p:cNvPr>
          <p:cNvSpPr>
            <a:spLocks noGrp="1"/>
          </p:cNvSpPr>
          <p:nvPr>
            <p:ph idx="1"/>
          </p:nvPr>
        </p:nvSpPr>
        <p:spPr/>
        <p:txBody>
          <a:bodyPr/>
          <a:lstStyle/>
          <a:p>
            <a:pPr eaLnBrk="1" hangingPunct="1">
              <a:lnSpc>
                <a:spcPct val="80000"/>
              </a:lnSpc>
            </a:pPr>
            <a:r>
              <a:rPr lang="en-US" altLang="zh-TW" sz="2400">
                <a:ea typeface="ＭＳ Ｐゴシック" panose="020B0600070205080204" pitchFamily="34" charset="-128"/>
              </a:rPr>
              <a:t>Purpose: Test a single innovation</a:t>
            </a:r>
          </a:p>
          <a:p>
            <a:pPr eaLnBrk="1" hangingPunct="1">
              <a:lnSpc>
                <a:spcPct val="80000"/>
              </a:lnSpc>
            </a:pPr>
            <a:r>
              <a:rPr lang="en-US" altLang="zh-TW" sz="2400">
                <a:ea typeface="ＭＳ Ｐゴシック" panose="020B0600070205080204" pitchFamily="34" charset="-128"/>
              </a:rPr>
              <a:t>Prerequisite: You have a large search engine up and running</a:t>
            </a:r>
          </a:p>
          <a:p>
            <a:pPr eaLnBrk="1" hangingPunct="1">
              <a:lnSpc>
                <a:spcPct val="80000"/>
              </a:lnSpc>
            </a:pPr>
            <a:r>
              <a:rPr lang="en-US" altLang="zh-TW" sz="2400">
                <a:ea typeface="ＭＳ Ｐゴシック" panose="020B0600070205080204" pitchFamily="34" charset="-128"/>
              </a:rPr>
              <a:t>Have most users use old system</a:t>
            </a:r>
          </a:p>
          <a:p>
            <a:pPr eaLnBrk="1" hangingPunct="1">
              <a:lnSpc>
                <a:spcPct val="80000"/>
              </a:lnSpc>
            </a:pPr>
            <a:r>
              <a:rPr lang="en-US" altLang="zh-TW" sz="2400">
                <a:ea typeface="ＭＳ Ｐゴシック" panose="020B0600070205080204" pitchFamily="34" charset="-128"/>
              </a:rPr>
              <a:t>Divert a small proportion of traffic (e.g., 1%) to the new system that includes the innovation</a:t>
            </a:r>
          </a:p>
          <a:p>
            <a:pPr eaLnBrk="1" hangingPunct="1">
              <a:lnSpc>
                <a:spcPct val="80000"/>
              </a:lnSpc>
            </a:pPr>
            <a:r>
              <a:rPr lang="en-US" altLang="zh-TW" sz="2400">
                <a:ea typeface="ＭＳ Ｐゴシック" panose="020B0600070205080204" pitchFamily="34" charset="-128"/>
              </a:rPr>
              <a:t>Evaluate with an “automatic” measure like clickthrough on first result</a:t>
            </a:r>
          </a:p>
          <a:p>
            <a:pPr eaLnBrk="1" hangingPunct="1">
              <a:lnSpc>
                <a:spcPct val="80000"/>
              </a:lnSpc>
            </a:pPr>
            <a:r>
              <a:rPr lang="en-US" altLang="zh-TW" sz="2400">
                <a:ea typeface="ＭＳ Ｐゴシック" panose="020B0600070205080204" pitchFamily="34" charset="-128"/>
              </a:rPr>
              <a:t>Now we can directly see if the innovation does improve user happiness</a:t>
            </a:r>
          </a:p>
          <a:p>
            <a:pPr eaLnBrk="1" hangingPunct="1">
              <a:lnSpc>
                <a:spcPct val="80000"/>
              </a:lnSpc>
            </a:pPr>
            <a:r>
              <a:rPr lang="en-US" altLang="zh-TW" sz="2400">
                <a:ea typeface="ＭＳ Ｐゴシック" panose="020B0600070205080204" pitchFamily="34" charset="-128"/>
              </a:rPr>
              <a:t>Probably the evaluation methodology that large search engines trust most</a:t>
            </a:r>
          </a:p>
          <a:p>
            <a:pPr eaLnBrk="1" hangingPunct="1">
              <a:lnSpc>
                <a:spcPct val="80000"/>
              </a:lnSpc>
            </a:pPr>
            <a:r>
              <a:rPr lang="en-US" altLang="zh-TW" sz="2400">
                <a:ea typeface="ＭＳ Ｐゴシック" panose="020B0600070205080204" pitchFamily="34" charset="-128"/>
              </a:rPr>
              <a:t>In principle less powerful than doing a multivariate regression analysis, but easier to understand</a:t>
            </a:r>
          </a:p>
        </p:txBody>
      </p:sp>
      <p:sp>
        <p:nvSpPr>
          <p:cNvPr id="95236" name="Slide Number Placeholder 3">
            <a:extLst>
              <a:ext uri="{FF2B5EF4-FFF2-40B4-BE49-F238E27FC236}">
                <a16:creationId xmlns:a16="http://schemas.microsoft.com/office/drawing/2014/main" id="{B25B9397-1FA7-D5A7-EE7D-37FE3ED8A0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52AA6BAC-3CA7-4D1D-8C5D-85323E345C63}" type="slidenum">
              <a:rPr lang="zh-TW" altLang="en-US" sz="1200">
                <a:solidFill>
                  <a:srgbClr val="898989"/>
                </a:solidFill>
                <a:ea typeface="新細明體" panose="02020500000000000000" pitchFamily="18" charset="-120"/>
              </a:rPr>
              <a:pPr>
                <a:spcBef>
                  <a:spcPct val="0"/>
                </a:spcBef>
                <a:buClrTx/>
                <a:buFontTx/>
                <a:buNone/>
              </a:pPr>
              <a:t>43</a:t>
            </a:fld>
            <a:endParaRPr lang="en-US" altLang="zh-TW" sz="1200">
              <a:solidFill>
                <a:srgbClr val="898989"/>
              </a:solidFill>
              <a:ea typeface="新細明體" panose="02020500000000000000" pitchFamily="18" charset="-120"/>
            </a:endParaRPr>
          </a:p>
        </p:txBody>
      </p:sp>
      <p:sp>
        <p:nvSpPr>
          <p:cNvPr id="95237" name="TextBox 4">
            <a:extLst>
              <a:ext uri="{FF2B5EF4-FFF2-40B4-BE49-F238E27FC236}">
                <a16:creationId xmlns:a16="http://schemas.microsoft.com/office/drawing/2014/main" id="{9FBC27F8-A178-3C0F-42FD-48811CC902AB}"/>
              </a:ext>
            </a:extLst>
          </p:cNvPr>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8.6.3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17013A-AF9B-06F9-0103-BF45625BE096}"/>
              </a:ext>
            </a:extLst>
          </p:cNvPr>
          <p:cNvSpPr>
            <a:spLocks noGrp="1"/>
          </p:cNvSpPr>
          <p:nvPr>
            <p:ph type="title"/>
          </p:nvPr>
        </p:nvSpPr>
        <p:spPr/>
        <p:txBody>
          <a:bodyPr/>
          <a:lstStyle/>
          <a:p>
            <a:pPr>
              <a:defRPr/>
            </a:pPr>
            <a:r>
              <a:rPr lang="en-US" dirty="0"/>
              <a:t>Results presentation</a:t>
            </a:r>
          </a:p>
        </p:txBody>
      </p:sp>
      <p:sp>
        <p:nvSpPr>
          <p:cNvPr id="97283" name="Text Placeholder 5">
            <a:extLst>
              <a:ext uri="{FF2B5EF4-FFF2-40B4-BE49-F238E27FC236}">
                <a16:creationId xmlns:a16="http://schemas.microsoft.com/office/drawing/2014/main" id="{42786E51-D27C-178E-1139-E8EDD3BC8D70}"/>
              </a:ext>
            </a:extLst>
          </p:cNvPr>
          <p:cNvSpPr>
            <a:spLocks noGrp="1"/>
          </p:cNvSpPr>
          <p:nvPr>
            <p:ph type="body" idx="1"/>
          </p:nvPr>
        </p:nvSpPr>
        <p:spPr/>
        <p:txBody>
          <a:bodyPr/>
          <a:lstStyle/>
          <a:p>
            <a:endParaRPr lang="zh-TW" altLang="en-US">
              <a:solidFill>
                <a:srgbClr val="898989"/>
              </a:solidFill>
              <a:ea typeface="ＭＳ Ｐゴシック" panose="020B0600070205080204" pitchFamily="34" charset="-128"/>
            </a:endParaRPr>
          </a:p>
        </p:txBody>
      </p:sp>
      <p:sp>
        <p:nvSpPr>
          <p:cNvPr id="97284" name="Slide Number Placeholder 3">
            <a:extLst>
              <a:ext uri="{FF2B5EF4-FFF2-40B4-BE49-F238E27FC236}">
                <a16:creationId xmlns:a16="http://schemas.microsoft.com/office/drawing/2014/main" id="{0ABADC86-7E9A-3852-BF33-B42A369F946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2FA9AAB2-F424-4907-AA42-3106AB62BB80}" type="slidenum">
              <a:rPr lang="zh-TW" altLang="en-US" sz="1200">
                <a:solidFill>
                  <a:srgbClr val="898989"/>
                </a:solidFill>
                <a:ea typeface="新細明體" panose="02020500000000000000" pitchFamily="18" charset="-120"/>
              </a:rPr>
              <a:pPr>
                <a:spcBef>
                  <a:spcPct val="0"/>
                </a:spcBef>
                <a:buClrTx/>
                <a:buFontTx/>
                <a:buNone/>
              </a:pPr>
              <a:t>44</a:t>
            </a:fld>
            <a:endParaRPr lang="en-US" altLang="zh-TW" sz="1200">
              <a:solidFill>
                <a:srgbClr val="898989"/>
              </a:solidFill>
              <a:ea typeface="新細明體" panose="02020500000000000000" pitchFamily="18" charset="-120"/>
            </a:endParaRPr>
          </a:p>
        </p:txBody>
      </p:sp>
      <p:sp>
        <p:nvSpPr>
          <p:cNvPr id="97285" name="TextBox 6">
            <a:extLst>
              <a:ext uri="{FF2B5EF4-FFF2-40B4-BE49-F238E27FC236}">
                <a16:creationId xmlns:a16="http://schemas.microsoft.com/office/drawing/2014/main" id="{FF9AC1BB-063D-D30A-974F-2C43E9C99430}"/>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6F8A94A1-7EEC-6006-8924-D41B328320A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1C6E7558-CDEB-4F4D-8466-F5A37CB0BC8F}" type="slidenum">
              <a:rPr lang="zh-TW" altLang="en-US" sz="1200">
                <a:solidFill>
                  <a:srgbClr val="898989"/>
                </a:solidFill>
                <a:ea typeface="新細明體" panose="02020500000000000000" pitchFamily="18" charset="-120"/>
              </a:rPr>
              <a:pPr>
                <a:spcBef>
                  <a:spcPct val="0"/>
                </a:spcBef>
                <a:buClrTx/>
                <a:buFontTx/>
                <a:buNone/>
              </a:pPr>
              <a:t>45</a:t>
            </a:fld>
            <a:endParaRPr lang="en-US" altLang="zh-TW" sz="1200">
              <a:solidFill>
                <a:srgbClr val="898989"/>
              </a:solidFill>
              <a:ea typeface="新細明體" panose="02020500000000000000" pitchFamily="18" charset="-120"/>
            </a:endParaRPr>
          </a:p>
        </p:txBody>
      </p:sp>
      <p:sp>
        <p:nvSpPr>
          <p:cNvPr id="99331" name="Rectangle 2">
            <a:extLst>
              <a:ext uri="{FF2B5EF4-FFF2-40B4-BE49-F238E27FC236}">
                <a16:creationId xmlns:a16="http://schemas.microsoft.com/office/drawing/2014/main" id="{06704E08-DBCE-E8CA-7D91-67E373D5E0A8}"/>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Result Summaries</a:t>
            </a:r>
          </a:p>
        </p:txBody>
      </p:sp>
      <p:sp>
        <p:nvSpPr>
          <p:cNvPr id="99332" name="Rectangle 3">
            <a:extLst>
              <a:ext uri="{FF2B5EF4-FFF2-40B4-BE49-F238E27FC236}">
                <a16:creationId xmlns:a16="http://schemas.microsoft.com/office/drawing/2014/main" id="{B3D0EC6C-4619-612A-DB00-A3AB80BC9D2F}"/>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Having ranked the documents matching a query, we wish to present a results list</a:t>
            </a:r>
          </a:p>
          <a:p>
            <a:pPr eaLnBrk="1" hangingPunct="1"/>
            <a:r>
              <a:rPr lang="en-US" altLang="zh-TW">
                <a:ea typeface="ＭＳ Ｐゴシック" panose="020B0600070205080204" pitchFamily="34" charset="-128"/>
              </a:rPr>
              <a:t>Most commonly, a list of the document titles plus a short summary, aka “10 blue links”</a:t>
            </a:r>
          </a:p>
        </p:txBody>
      </p:sp>
      <p:pic>
        <p:nvPicPr>
          <p:cNvPr id="99333" name="Picture 4">
            <a:extLst>
              <a:ext uri="{FF2B5EF4-FFF2-40B4-BE49-F238E27FC236}">
                <a16:creationId xmlns:a16="http://schemas.microsoft.com/office/drawing/2014/main" id="{703C943A-D35A-65ED-0F9C-5A49ED02A8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597275"/>
            <a:ext cx="579120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4" name="TextBox 4">
            <a:extLst>
              <a:ext uri="{FF2B5EF4-FFF2-40B4-BE49-F238E27FC236}">
                <a16:creationId xmlns:a16="http://schemas.microsoft.com/office/drawing/2014/main" id="{03DF3971-7996-3EC1-2D95-3E203B323D1B}"/>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FE5665F4-9EF5-7D17-BE54-F28CF6BBA45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B9CA008F-638A-49D4-9471-2F92AEB0CC49}" type="slidenum">
              <a:rPr lang="zh-TW" altLang="en-US" sz="1200">
                <a:solidFill>
                  <a:srgbClr val="898989"/>
                </a:solidFill>
                <a:ea typeface="新細明體" panose="02020500000000000000" pitchFamily="18" charset="-120"/>
              </a:rPr>
              <a:pPr>
                <a:spcBef>
                  <a:spcPct val="0"/>
                </a:spcBef>
                <a:buClrTx/>
                <a:buFontTx/>
                <a:buNone/>
              </a:pPr>
              <a:t>46</a:t>
            </a:fld>
            <a:endParaRPr lang="en-US" altLang="zh-TW" sz="1200">
              <a:solidFill>
                <a:srgbClr val="898989"/>
              </a:solidFill>
              <a:ea typeface="新細明體" panose="02020500000000000000" pitchFamily="18" charset="-120"/>
            </a:endParaRPr>
          </a:p>
        </p:txBody>
      </p:sp>
      <p:sp>
        <p:nvSpPr>
          <p:cNvPr id="101379" name="Rectangle 2">
            <a:extLst>
              <a:ext uri="{FF2B5EF4-FFF2-40B4-BE49-F238E27FC236}">
                <a16:creationId xmlns:a16="http://schemas.microsoft.com/office/drawing/2014/main" id="{9BCB76C3-05C7-1817-1BC1-9F55E20EC9C6}"/>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Summaries</a:t>
            </a:r>
          </a:p>
        </p:txBody>
      </p:sp>
      <p:sp>
        <p:nvSpPr>
          <p:cNvPr id="101380" name="Rectangle 3">
            <a:extLst>
              <a:ext uri="{FF2B5EF4-FFF2-40B4-BE49-F238E27FC236}">
                <a16:creationId xmlns:a16="http://schemas.microsoft.com/office/drawing/2014/main" id="{FA91DAF3-6EFF-FEC8-DF75-8D49058B1C6C}"/>
              </a:ext>
            </a:extLst>
          </p:cNvPr>
          <p:cNvSpPr>
            <a:spLocks noGrp="1" noChangeArrowheads="1"/>
          </p:cNvSpPr>
          <p:nvPr>
            <p:ph type="body" idx="1"/>
          </p:nvPr>
        </p:nvSpPr>
        <p:spPr/>
        <p:txBody>
          <a:bodyPr/>
          <a:lstStyle/>
          <a:p>
            <a:pPr eaLnBrk="1" hangingPunct="1"/>
            <a:r>
              <a:rPr lang="en-US" altLang="zh-TW" sz="2400">
                <a:ea typeface="ＭＳ Ｐゴシック" panose="020B0600070205080204" pitchFamily="34" charset="-128"/>
              </a:rPr>
              <a:t>The title is often automatically extracted from document metadata. What about the summaries?</a:t>
            </a:r>
          </a:p>
          <a:p>
            <a:pPr lvl="1" eaLnBrk="1" hangingPunct="1"/>
            <a:r>
              <a:rPr lang="en-US" altLang="zh-TW" sz="2000">
                <a:ea typeface="ＭＳ Ｐゴシック" panose="020B0600070205080204" pitchFamily="34" charset="-128"/>
              </a:rPr>
              <a:t>This description is crucial</a:t>
            </a:r>
          </a:p>
          <a:p>
            <a:pPr lvl="1" eaLnBrk="1" hangingPunct="1"/>
            <a:r>
              <a:rPr lang="en-US" altLang="zh-TW" sz="2000">
                <a:ea typeface="ＭＳ Ｐゴシック" panose="020B0600070205080204" pitchFamily="34" charset="-128"/>
              </a:rPr>
              <a:t>User can identify good/relevant hits based on description</a:t>
            </a:r>
          </a:p>
          <a:p>
            <a:pPr eaLnBrk="1" hangingPunct="1"/>
            <a:r>
              <a:rPr lang="en-US" altLang="zh-TW" sz="2400">
                <a:ea typeface="ＭＳ Ｐゴシック" panose="020B0600070205080204" pitchFamily="34" charset="-128"/>
              </a:rPr>
              <a:t>Two basic kinds:</a:t>
            </a:r>
          </a:p>
          <a:p>
            <a:pPr lvl="1" eaLnBrk="1" hangingPunct="1"/>
            <a:r>
              <a:rPr lang="en-US" altLang="zh-TW" sz="2000">
                <a:ea typeface="ＭＳ Ｐゴシック" panose="020B0600070205080204" pitchFamily="34" charset="-128"/>
              </a:rPr>
              <a:t>Static</a:t>
            </a:r>
          </a:p>
          <a:p>
            <a:pPr lvl="1" eaLnBrk="1" hangingPunct="1"/>
            <a:r>
              <a:rPr lang="en-US" altLang="zh-TW" sz="2000">
                <a:ea typeface="ＭＳ Ｐゴシック" panose="020B0600070205080204" pitchFamily="34" charset="-128"/>
              </a:rPr>
              <a:t>Dynamic</a:t>
            </a:r>
          </a:p>
          <a:p>
            <a:pPr eaLnBrk="1" hangingPunct="1"/>
            <a:r>
              <a:rPr lang="en-US" altLang="zh-TW" sz="2400">
                <a:ea typeface="ＭＳ Ｐゴシック" panose="020B0600070205080204" pitchFamily="34" charset="-128"/>
              </a:rPr>
              <a:t> A </a:t>
            </a:r>
            <a:r>
              <a:rPr lang="en-US" altLang="zh-TW" sz="2400" b="1">
                <a:ea typeface="ＭＳ Ｐゴシック" panose="020B0600070205080204" pitchFamily="34" charset="-128"/>
              </a:rPr>
              <a:t>static summary</a:t>
            </a:r>
            <a:r>
              <a:rPr lang="en-US" altLang="zh-TW" sz="2400">
                <a:ea typeface="ＭＳ Ｐゴシック" panose="020B0600070205080204" pitchFamily="34" charset="-128"/>
              </a:rPr>
              <a:t> of a document is always the same, regardless of the query that hit the doc</a:t>
            </a:r>
          </a:p>
          <a:p>
            <a:pPr eaLnBrk="1" hangingPunct="1"/>
            <a:r>
              <a:rPr lang="en-US" altLang="zh-TW" sz="2400">
                <a:ea typeface="ＭＳ Ｐゴシック" panose="020B0600070205080204" pitchFamily="34" charset="-128"/>
              </a:rPr>
              <a:t>A </a:t>
            </a:r>
            <a:r>
              <a:rPr lang="en-US" altLang="zh-TW" sz="2400" b="1">
                <a:ea typeface="ＭＳ Ｐゴシック" panose="020B0600070205080204" pitchFamily="34" charset="-128"/>
              </a:rPr>
              <a:t>dynamic summary</a:t>
            </a:r>
            <a:r>
              <a:rPr lang="en-US" altLang="zh-TW" sz="2400">
                <a:ea typeface="ＭＳ Ｐゴシック" panose="020B0600070205080204" pitchFamily="34" charset="-128"/>
              </a:rPr>
              <a:t> is a </a:t>
            </a:r>
            <a:r>
              <a:rPr lang="en-US" altLang="zh-TW" sz="2400" i="1">
                <a:ea typeface="ＭＳ Ｐゴシック" panose="020B0600070205080204" pitchFamily="34" charset="-128"/>
              </a:rPr>
              <a:t>query-dependent</a:t>
            </a:r>
            <a:r>
              <a:rPr lang="en-US" altLang="zh-TW" sz="2400">
                <a:ea typeface="ＭＳ Ｐゴシック" panose="020B0600070205080204" pitchFamily="34" charset="-128"/>
              </a:rPr>
              <a:t> attempt to explain why the document was retrieved for the query at hand</a:t>
            </a:r>
          </a:p>
        </p:txBody>
      </p:sp>
      <p:sp>
        <p:nvSpPr>
          <p:cNvPr id="101381" name="TextBox 4">
            <a:extLst>
              <a:ext uri="{FF2B5EF4-FFF2-40B4-BE49-F238E27FC236}">
                <a16:creationId xmlns:a16="http://schemas.microsoft.com/office/drawing/2014/main" id="{553F2EF7-0ECB-8305-CFA1-6CC1A8B2DB31}"/>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a:extLst>
              <a:ext uri="{FF2B5EF4-FFF2-40B4-BE49-F238E27FC236}">
                <a16:creationId xmlns:a16="http://schemas.microsoft.com/office/drawing/2014/main" id="{532FD8AB-058E-51A6-3F53-77041CBB0EA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F2D8B159-C1EA-403A-83AD-E5CACDE8B8B1}" type="slidenum">
              <a:rPr lang="zh-TW" altLang="en-US" sz="1200">
                <a:solidFill>
                  <a:srgbClr val="898989"/>
                </a:solidFill>
                <a:ea typeface="新細明體" panose="02020500000000000000" pitchFamily="18" charset="-120"/>
              </a:rPr>
              <a:pPr>
                <a:spcBef>
                  <a:spcPct val="0"/>
                </a:spcBef>
                <a:buClrTx/>
                <a:buFontTx/>
                <a:buNone/>
              </a:pPr>
              <a:t>47</a:t>
            </a:fld>
            <a:endParaRPr lang="en-US" altLang="zh-TW" sz="1200">
              <a:solidFill>
                <a:srgbClr val="898989"/>
              </a:solidFill>
              <a:ea typeface="新細明體" panose="02020500000000000000" pitchFamily="18" charset="-120"/>
            </a:endParaRPr>
          </a:p>
        </p:txBody>
      </p:sp>
      <p:sp>
        <p:nvSpPr>
          <p:cNvPr id="103427" name="Rectangle 1026">
            <a:extLst>
              <a:ext uri="{FF2B5EF4-FFF2-40B4-BE49-F238E27FC236}">
                <a16:creationId xmlns:a16="http://schemas.microsoft.com/office/drawing/2014/main" id="{23E9C846-B23C-3AA4-AB94-FAB9243A9986}"/>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Static summaries</a:t>
            </a:r>
          </a:p>
        </p:txBody>
      </p:sp>
      <p:sp>
        <p:nvSpPr>
          <p:cNvPr id="103428" name="Rectangle 1027">
            <a:extLst>
              <a:ext uri="{FF2B5EF4-FFF2-40B4-BE49-F238E27FC236}">
                <a16:creationId xmlns:a16="http://schemas.microsoft.com/office/drawing/2014/main" id="{271213BF-C9F3-82BD-8CA1-69C84A5667F3}"/>
              </a:ext>
            </a:extLst>
          </p:cNvPr>
          <p:cNvSpPr>
            <a:spLocks noGrp="1" noChangeArrowheads="1"/>
          </p:cNvSpPr>
          <p:nvPr>
            <p:ph type="body" idx="1"/>
          </p:nvPr>
        </p:nvSpPr>
        <p:spPr/>
        <p:txBody>
          <a:bodyPr/>
          <a:lstStyle/>
          <a:p>
            <a:pPr eaLnBrk="1" hangingPunct="1">
              <a:lnSpc>
                <a:spcPct val="90000"/>
              </a:lnSpc>
            </a:pPr>
            <a:r>
              <a:rPr lang="en-US" altLang="zh-TW">
                <a:ea typeface="ＭＳ Ｐゴシック" panose="020B0600070205080204" pitchFamily="34" charset="-128"/>
              </a:rPr>
              <a:t>In typical systems, the static summary is a subset of the document</a:t>
            </a:r>
          </a:p>
          <a:p>
            <a:pPr eaLnBrk="1" hangingPunct="1">
              <a:lnSpc>
                <a:spcPct val="90000"/>
              </a:lnSpc>
            </a:pPr>
            <a:r>
              <a:rPr lang="en-US" altLang="zh-TW">
                <a:ea typeface="ＭＳ Ｐゴシック" panose="020B0600070205080204" pitchFamily="34" charset="-128"/>
              </a:rPr>
              <a:t>Simplest heuristic: the first 50 (or so – this can be varied) words of the document</a:t>
            </a:r>
          </a:p>
          <a:p>
            <a:pPr lvl="1" eaLnBrk="1" hangingPunct="1">
              <a:lnSpc>
                <a:spcPct val="90000"/>
              </a:lnSpc>
            </a:pPr>
            <a:r>
              <a:rPr lang="en-US" altLang="zh-TW">
                <a:ea typeface="ＭＳ Ｐゴシック" panose="020B0600070205080204" pitchFamily="34" charset="-128"/>
              </a:rPr>
              <a:t>Summary cached at indexing time</a:t>
            </a:r>
          </a:p>
          <a:p>
            <a:pPr eaLnBrk="1" hangingPunct="1">
              <a:lnSpc>
                <a:spcPct val="90000"/>
              </a:lnSpc>
            </a:pPr>
            <a:r>
              <a:rPr lang="en-US" altLang="zh-TW">
                <a:ea typeface="ＭＳ Ｐゴシック" panose="020B0600070205080204" pitchFamily="34" charset="-128"/>
              </a:rPr>
              <a:t>More sophisticated: extract from each document a set of “key” sentences</a:t>
            </a:r>
          </a:p>
          <a:p>
            <a:pPr lvl="1" eaLnBrk="1" hangingPunct="1">
              <a:lnSpc>
                <a:spcPct val="90000"/>
              </a:lnSpc>
            </a:pPr>
            <a:r>
              <a:rPr lang="en-US" altLang="zh-TW">
                <a:ea typeface="ＭＳ Ｐゴシック" panose="020B0600070205080204" pitchFamily="34" charset="-128"/>
              </a:rPr>
              <a:t>Simple NLP heuristics to score each sentence</a:t>
            </a:r>
          </a:p>
          <a:p>
            <a:pPr lvl="1" eaLnBrk="1" hangingPunct="1">
              <a:lnSpc>
                <a:spcPct val="90000"/>
              </a:lnSpc>
            </a:pPr>
            <a:r>
              <a:rPr lang="en-US" altLang="zh-TW">
                <a:ea typeface="ＭＳ Ｐゴシック" panose="020B0600070205080204" pitchFamily="34" charset="-128"/>
              </a:rPr>
              <a:t>Summary is made up of top-scoring sentences</a:t>
            </a:r>
          </a:p>
          <a:p>
            <a:pPr eaLnBrk="1" hangingPunct="1">
              <a:lnSpc>
                <a:spcPct val="90000"/>
              </a:lnSpc>
            </a:pPr>
            <a:r>
              <a:rPr lang="en-US" altLang="zh-TW">
                <a:ea typeface="ＭＳ Ｐゴシック" panose="020B0600070205080204" pitchFamily="34" charset="-128"/>
              </a:rPr>
              <a:t>Most sophisticated: NLP used to synthesize a summary</a:t>
            </a:r>
          </a:p>
          <a:p>
            <a:pPr lvl="1" eaLnBrk="1" hangingPunct="1">
              <a:lnSpc>
                <a:spcPct val="90000"/>
              </a:lnSpc>
            </a:pPr>
            <a:r>
              <a:rPr lang="en-US" altLang="zh-TW">
                <a:ea typeface="ＭＳ Ｐゴシック" panose="020B0600070205080204" pitchFamily="34" charset="-128"/>
              </a:rPr>
              <a:t>Seldom used in IR; cf. text summarization work</a:t>
            </a:r>
          </a:p>
        </p:txBody>
      </p:sp>
      <p:sp>
        <p:nvSpPr>
          <p:cNvPr id="103429" name="TextBox 4">
            <a:extLst>
              <a:ext uri="{FF2B5EF4-FFF2-40B4-BE49-F238E27FC236}">
                <a16:creationId xmlns:a16="http://schemas.microsoft.com/office/drawing/2014/main" id="{EB3EA2E9-7BED-AED5-591F-D29796D99411}"/>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5">
            <a:extLst>
              <a:ext uri="{FF2B5EF4-FFF2-40B4-BE49-F238E27FC236}">
                <a16:creationId xmlns:a16="http://schemas.microsoft.com/office/drawing/2014/main" id="{17DD5CAD-8AAA-8D39-3C8D-07CA064B03DC}"/>
              </a:ext>
            </a:extLst>
          </p:cNvPr>
          <p:cNvSpPr>
            <a:spLocks noGrp="1"/>
          </p:cNvSpPr>
          <p:nvPr>
            <p:ph type="sldNum" sz="quarter" idx="12"/>
          </p:nvPr>
        </p:nvSpPr>
        <p:spPr bwMode="auto">
          <a:xfrm>
            <a:off x="6553200" y="4648200"/>
            <a:ext cx="2133600" cy="244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ED6EC61D-AE60-43F6-B2FB-92BAC0409E13}" type="slidenum">
              <a:rPr lang="zh-TW" altLang="en-US" sz="1200">
                <a:solidFill>
                  <a:srgbClr val="898989"/>
                </a:solidFill>
                <a:ea typeface="新細明體" panose="02020500000000000000" pitchFamily="18" charset="-120"/>
              </a:rPr>
              <a:pPr>
                <a:spcBef>
                  <a:spcPct val="0"/>
                </a:spcBef>
                <a:buClrTx/>
                <a:buFontTx/>
                <a:buNone/>
              </a:pPr>
              <a:t>48</a:t>
            </a:fld>
            <a:endParaRPr lang="en-US" altLang="zh-TW" sz="1200">
              <a:solidFill>
                <a:srgbClr val="898989"/>
              </a:solidFill>
              <a:ea typeface="新細明體" panose="02020500000000000000" pitchFamily="18" charset="-120"/>
            </a:endParaRPr>
          </a:p>
        </p:txBody>
      </p:sp>
      <p:sp>
        <p:nvSpPr>
          <p:cNvPr id="105475" name="Rectangle 1026">
            <a:extLst>
              <a:ext uri="{FF2B5EF4-FFF2-40B4-BE49-F238E27FC236}">
                <a16:creationId xmlns:a16="http://schemas.microsoft.com/office/drawing/2014/main" id="{FE4F559C-D957-0CFF-1F51-856760050A0C}"/>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Dynamic summaries</a:t>
            </a:r>
          </a:p>
        </p:txBody>
      </p:sp>
      <p:sp>
        <p:nvSpPr>
          <p:cNvPr id="105476" name="Rectangle 1027">
            <a:extLst>
              <a:ext uri="{FF2B5EF4-FFF2-40B4-BE49-F238E27FC236}">
                <a16:creationId xmlns:a16="http://schemas.microsoft.com/office/drawing/2014/main" id="{C6BA2972-A77F-6B6E-B55B-87126043B249}"/>
              </a:ext>
            </a:extLst>
          </p:cNvPr>
          <p:cNvSpPr>
            <a:spLocks noGrp="1" noChangeArrowheads="1"/>
          </p:cNvSpPr>
          <p:nvPr>
            <p:ph type="body" idx="1"/>
          </p:nvPr>
        </p:nvSpPr>
        <p:spPr/>
        <p:txBody>
          <a:bodyPr/>
          <a:lstStyle/>
          <a:p>
            <a:pPr eaLnBrk="1" hangingPunct="1"/>
            <a:r>
              <a:rPr lang="en-US" altLang="zh-TW" sz="2400">
                <a:ea typeface="ＭＳ Ｐゴシック" panose="020B0600070205080204" pitchFamily="34" charset="-128"/>
              </a:rPr>
              <a:t>Present one or more “windows” within the document that contain several of the query terms</a:t>
            </a:r>
          </a:p>
          <a:p>
            <a:pPr lvl="1" eaLnBrk="1" hangingPunct="1"/>
            <a:r>
              <a:rPr lang="en-US" altLang="zh-TW" sz="2000">
                <a:ea typeface="ＭＳ Ｐゴシック" panose="020B0600070205080204" pitchFamily="34" charset="-128"/>
              </a:rPr>
              <a:t>“KWIC” snippets: Keyword in Context presentation</a:t>
            </a:r>
          </a:p>
        </p:txBody>
      </p:sp>
      <p:grpSp>
        <p:nvGrpSpPr>
          <p:cNvPr id="2" name="Group 11">
            <a:extLst>
              <a:ext uri="{FF2B5EF4-FFF2-40B4-BE49-F238E27FC236}">
                <a16:creationId xmlns:a16="http://schemas.microsoft.com/office/drawing/2014/main" id="{9C13A537-3565-757A-586F-7C1D3AFA5F6F}"/>
              </a:ext>
            </a:extLst>
          </p:cNvPr>
          <p:cNvGrpSpPr>
            <a:grpSpLocks/>
          </p:cNvGrpSpPr>
          <p:nvPr/>
        </p:nvGrpSpPr>
        <p:grpSpPr bwMode="auto">
          <a:xfrm>
            <a:off x="76200" y="4287838"/>
            <a:ext cx="8972550" cy="741362"/>
            <a:chOff x="76200" y="4287838"/>
            <a:chExt cx="8972550" cy="741362"/>
          </a:xfrm>
        </p:grpSpPr>
        <p:pic>
          <p:nvPicPr>
            <p:cNvPr id="105484" name="Picture 4">
              <a:extLst>
                <a:ext uri="{FF2B5EF4-FFF2-40B4-BE49-F238E27FC236}">
                  <a16:creationId xmlns:a16="http://schemas.microsoft.com/office/drawing/2014/main" id="{FCB5D016-6500-43C3-4D0B-B9B5ECFC1E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4319588"/>
              <a:ext cx="38862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5" name="Picture 5">
              <a:extLst>
                <a:ext uri="{FF2B5EF4-FFF2-40B4-BE49-F238E27FC236}">
                  <a16:creationId xmlns:a16="http://schemas.microsoft.com/office/drawing/2014/main" id="{6A6AA1E2-CEAC-0917-AA62-899CB7B0CCF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287838"/>
              <a:ext cx="508635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5478" name="Picture 6">
            <a:extLst>
              <a:ext uri="{FF2B5EF4-FFF2-40B4-BE49-F238E27FC236}">
                <a16:creationId xmlns:a16="http://schemas.microsoft.com/office/drawing/2014/main" id="{1FD6FF4F-26A3-81FD-B96E-F2EF1E2F72B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3505200"/>
            <a:ext cx="39624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9" name="Picture 8">
            <a:extLst>
              <a:ext uri="{FF2B5EF4-FFF2-40B4-BE49-F238E27FC236}">
                <a16:creationId xmlns:a16="http://schemas.microsoft.com/office/drawing/2014/main" id="{EF1620D3-DF44-B012-8ED5-C1AA7053A40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3514725"/>
            <a:ext cx="50927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80" name="TextBox 4">
            <a:extLst>
              <a:ext uri="{FF2B5EF4-FFF2-40B4-BE49-F238E27FC236}">
                <a16:creationId xmlns:a16="http://schemas.microsoft.com/office/drawing/2014/main" id="{9E3530BE-3375-FA5F-6954-94D84C8B53AD}"/>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8.7</a:t>
            </a:r>
          </a:p>
        </p:txBody>
      </p:sp>
      <p:grpSp>
        <p:nvGrpSpPr>
          <p:cNvPr id="3" name="Group 12">
            <a:extLst>
              <a:ext uri="{FF2B5EF4-FFF2-40B4-BE49-F238E27FC236}">
                <a16:creationId xmlns:a16="http://schemas.microsoft.com/office/drawing/2014/main" id="{626CB8EB-E858-1E50-4E6F-C802DC543004}"/>
              </a:ext>
            </a:extLst>
          </p:cNvPr>
          <p:cNvGrpSpPr>
            <a:grpSpLocks/>
          </p:cNvGrpSpPr>
          <p:nvPr/>
        </p:nvGrpSpPr>
        <p:grpSpPr bwMode="auto">
          <a:xfrm>
            <a:off x="66675" y="5164138"/>
            <a:ext cx="9077325" cy="855662"/>
            <a:chOff x="66675" y="5164138"/>
            <a:chExt cx="9077325" cy="855662"/>
          </a:xfrm>
        </p:grpSpPr>
        <p:pic>
          <p:nvPicPr>
            <p:cNvPr id="105482" name="Picture 10" descr="PPTAC6.png">
              <a:extLst>
                <a:ext uri="{FF2B5EF4-FFF2-40B4-BE49-F238E27FC236}">
                  <a16:creationId xmlns:a16="http://schemas.microsoft.com/office/drawing/2014/main" id="{908C0475-177C-37F7-516D-7CB4B227F26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886200" y="5164138"/>
              <a:ext cx="525780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3" name="Picture 11" descr="PPTAE7.png">
              <a:extLst>
                <a:ext uri="{FF2B5EF4-FFF2-40B4-BE49-F238E27FC236}">
                  <a16:creationId xmlns:a16="http://schemas.microsoft.com/office/drawing/2014/main" id="{05D6E67E-051D-CE01-1E86-F7C930D109F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6675" y="5257800"/>
              <a:ext cx="3743325"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A44C2535-0E36-CD25-A39E-2F0658EA4022}"/>
              </a:ext>
            </a:extLst>
          </p:cNvPr>
          <p:cNvSpPr>
            <a:spLocks noGrp="1"/>
          </p:cNvSpPr>
          <p:nvPr>
            <p:ph type="title"/>
          </p:nvPr>
        </p:nvSpPr>
        <p:spPr/>
        <p:txBody>
          <a:bodyPr/>
          <a:lstStyle/>
          <a:p>
            <a:r>
              <a:rPr lang="en-US" altLang="zh-TW">
                <a:ea typeface="ＭＳ Ｐゴシック" panose="020B0600070205080204" pitchFamily="34" charset="-128"/>
              </a:rPr>
              <a:t>Techniques for dynamic summaries</a:t>
            </a:r>
          </a:p>
        </p:txBody>
      </p:sp>
      <p:sp>
        <p:nvSpPr>
          <p:cNvPr id="55299" name="Content Placeholder 2">
            <a:extLst>
              <a:ext uri="{FF2B5EF4-FFF2-40B4-BE49-F238E27FC236}">
                <a16:creationId xmlns:a16="http://schemas.microsoft.com/office/drawing/2014/main" id="{92478563-F619-7FBF-7BD6-1EC7F186C6DD}"/>
              </a:ext>
            </a:extLst>
          </p:cNvPr>
          <p:cNvSpPr>
            <a:spLocks noGrp="1"/>
          </p:cNvSpPr>
          <p:nvPr>
            <p:ph idx="1"/>
          </p:nvPr>
        </p:nvSpPr>
        <p:spPr/>
        <p:txBody>
          <a:bodyPr/>
          <a:lstStyle/>
          <a:p>
            <a:r>
              <a:rPr lang="en-US" altLang="zh-TW">
                <a:ea typeface="ＭＳ Ｐゴシック" panose="020B0600070205080204" pitchFamily="34" charset="-128"/>
              </a:rPr>
              <a:t>Find small windows in doc that contain query terms</a:t>
            </a:r>
          </a:p>
          <a:p>
            <a:pPr lvl="1"/>
            <a:r>
              <a:rPr lang="en-US" altLang="zh-TW">
                <a:ea typeface="ＭＳ Ｐゴシック" panose="020B0600070205080204" pitchFamily="34" charset="-128"/>
              </a:rPr>
              <a:t>Requires fast window lookup in a document cache</a:t>
            </a:r>
          </a:p>
          <a:p>
            <a:r>
              <a:rPr lang="en-US" altLang="zh-TW">
                <a:ea typeface="ＭＳ Ｐゴシック" panose="020B0600070205080204" pitchFamily="34" charset="-128"/>
              </a:rPr>
              <a:t>Score each window wrt query</a:t>
            </a:r>
          </a:p>
          <a:p>
            <a:pPr lvl="1"/>
            <a:r>
              <a:rPr lang="en-US" altLang="zh-TW">
                <a:ea typeface="ＭＳ Ｐゴシック" panose="020B0600070205080204" pitchFamily="34" charset="-128"/>
              </a:rPr>
              <a:t>Use various features such as window width, position in document, etc.</a:t>
            </a:r>
          </a:p>
          <a:p>
            <a:pPr lvl="1"/>
            <a:r>
              <a:rPr lang="en-US" altLang="zh-TW">
                <a:ea typeface="ＭＳ Ｐゴシック" panose="020B0600070205080204" pitchFamily="34" charset="-128"/>
              </a:rPr>
              <a:t>Combine features through a scoring function – methodology to be covered later</a:t>
            </a:r>
            <a:endParaRPr lang="en-US" altLang="zh-TW" baseline="30000">
              <a:ea typeface="ＭＳ Ｐゴシック" panose="020B0600070205080204" pitchFamily="34" charset="-128"/>
            </a:endParaRPr>
          </a:p>
          <a:p>
            <a:r>
              <a:rPr lang="en-US" altLang="zh-TW">
                <a:ea typeface="ＭＳ Ｐゴシック" panose="020B0600070205080204" pitchFamily="34" charset="-128"/>
              </a:rPr>
              <a:t>Challenges in evaluation: judging summaries</a:t>
            </a:r>
          </a:p>
          <a:p>
            <a:pPr lvl="1"/>
            <a:r>
              <a:rPr lang="en-US" altLang="zh-TW">
                <a:ea typeface="ＭＳ Ｐゴシック" panose="020B0600070205080204" pitchFamily="34" charset="-128"/>
              </a:rPr>
              <a:t>Easier to do pairwise comparisons rather than binary relevance assessments</a:t>
            </a:r>
          </a:p>
        </p:txBody>
      </p:sp>
      <p:sp>
        <p:nvSpPr>
          <p:cNvPr id="107524" name="Slide Number Placeholder 3">
            <a:extLst>
              <a:ext uri="{FF2B5EF4-FFF2-40B4-BE49-F238E27FC236}">
                <a16:creationId xmlns:a16="http://schemas.microsoft.com/office/drawing/2014/main" id="{40183A3B-2F69-1F7E-5B9B-8948536D755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42DC538A-B45E-4133-854E-FD50402C34D4}" type="slidenum">
              <a:rPr lang="zh-TW" altLang="en-US" sz="1200">
                <a:solidFill>
                  <a:srgbClr val="898989"/>
                </a:solidFill>
                <a:ea typeface="新細明體" panose="02020500000000000000" pitchFamily="18" charset="-120"/>
              </a:rPr>
              <a:pPr>
                <a:spcBef>
                  <a:spcPct val="0"/>
                </a:spcBef>
                <a:buClrTx/>
                <a:buFontTx/>
                <a:buNone/>
              </a:pPr>
              <a:t>49</a:t>
            </a:fld>
            <a:endParaRPr lang="en-US" altLang="zh-TW" sz="1200">
              <a:solidFill>
                <a:srgbClr val="898989"/>
              </a:solidFill>
              <a:ea typeface="新細明體" panose="02020500000000000000" pitchFamily="18" charset="-120"/>
            </a:endParaRPr>
          </a:p>
        </p:txBody>
      </p:sp>
      <p:sp>
        <p:nvSpPr>
          <p:cNvPr id="107525" name="TextBox 4">
            <a:extLst>
              <a:ext uri="{FF2B5EF4-FFF2-40B4-BE49-F238E27FC236}">
                <a16:creationId xmlns:a16="http://schemas.microsoft.com/office/drawing/2014/main" id="{5C708B7C-D8E3-E84D-B7B2-17D3CCB15A0E}"/>
              </a:ext>
            </a:extLst>
          </p:cNvPr>
          <p:cNvSpPr txBox="1">
            <a:spLocks noChangeArrowheads="1"/>
          </p:cNvSpPr>
          <p:nvPr/>
        </p:nvSpPr>
        <p:spPr bwMode="auto">
          <a:xfrm>
            <a:off x="7620000" y="-33338"/>
            <a:ext cx="971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新細明體" panose="02020500000000000000" pitchFamily="18" charset="-120"/>
              </a:rPr>
              <a:t>Sec. 8.7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529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29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299">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529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52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60A2EC40-7FF9-7ED3-DBDA-EADC28435650}"/>
              </a:ext>
            </a:extLst>
          </p:cNvPr>
          <p:cNvSpPr>
            <a:spLocks noGrp="1"/>
          </p:cNvSpPr>
          <p:nvPr>
            <p:ph type="title"/>
          </p:nvPr>
        </p:nvSpPr>
        <p:spPr/>
        <p:txBody>
          <a:bodyPr/>
          <a:lstStyle/>
          <a:p>
            <a:r>
              <a:rPr lang="en-US" altLang="zh-TW">
                <a:ea typeface="ＭＳ Ｐゴシック" panose="020B0600070205080204" pitchFamily="34" charset="-128"/>
              </a:rPr>
              <a:t>Quicklinks</a:t>
            </a:r>
          </a:p>
        </p:txBody>
      </p:sp>
      <p:sp>
        <p:nvSpPr>
          <p:cNvPr id="109571" name="Content Placeholder 2">
            <a:extLst>
              <a:ext uri="{FF2B5EF4-FFF2-40B4-BE49-F238E27FC236}">
                <a16:creationId xmlns:a16="http://schemas.microsoft.com/office/drawing/2014/main" id="{46CC3365-0974-8EC7-9CDB-560640FEF61A}"/>
              </a:ext>
            </a:extLst>
          </p:cNvPr>
          <p:cNvSpPr>
            <a:spLocks noGrp="1"/>
          </p:cNvSpPr>
          <p:nvPr>
            <p:ph idx="1"/>
          </p:nvPr>
        </p:nvSpPr>
        <p:spPr/>
        <p:txBody>
          <a:bodyPr/>
          <a:lstStyle/>
          <a:p>
            <a:r>
              <a:rPr lang="en-US" altLang="zh-TW">
                <a:ea typeface="ＭＳ Ｐゴシック" panose="020B0600070205080204" pitchFamily="34" charset="-128"/>
              </a:rPr>
              <a:t>For a </a:t>
            </a:r>
            <a:r>
              <a:rPr lang="en-US" altLang="zh-TW" i="1">
                <a:ea typeface="ＭＳ Ｐゴシック" panose="020B0600070205080204" pitchFamily="34" charset="-128"/>
              </a:rPr>
              <a:t>navigational query </a:t>
            </a:r>
            <a:r>
              <a:rPr lang="en-US" altLang="zh-TW">
                <a:ea typeface="ＭＳ Ｐゴシック" panose="020B0600070205080204" pitchFamily="34" charset="-128"/>
              </a:rPr>
              <a:t>such as </a:t>
            </a:r>
            <a:r>
              <a:rPr lang="en-US" altLang="zh-TW" b="1" i="1">
                <a:ea typeface="ＭＳ Ｐゴシック" panose="020B0600070205080204" pitchFamily="34" charset="-128"/>
              </a:rPr>
              <a:t>united airlines</a:t>
            </a:r>
            <a:r>
              <a:rPr lang="en-US" altLang="zh-TW">
                <a:ea typeface="ＭＳ Ｐゴシック" panose="020B0600070205080204" pitchFamily="34" charset="-128"/>
              </a:rPr>
              <a:t> user’s need likely satisfied on </a:t>
            </a:r>
            <a:r>
              <a:rPr lang="en-US" altLang="zh-TW" u="sng">
                <a:ea typeface="ＭＳ Ｐゴシック" panose="020B0600070205080204" pitchFamily="34" charset="-128"/>
                <a:hlinkClick r:id="rId3"/>
              </a:rPr>
              <a:t>www.united.com</a:t>
            </a:r>
            <a:endParaRPr lang="en-US" altLang="zh-TW" u="sng">
              <a:ea typeface="ＭＳ Ｐゴシック" panose="020B0600070205080204" pitchFamily="34" charset="-128"/>
            </a:endParaRPr>
          </a:p>
          <a:p>
            <a:r>
              <a:rPr lang="en-US" altLang="zh-TW">
                <a:ea typeface="ＭＳ Ｐゴシック" panose="020B0600070205080204" pitchFamily="34" charset="-128"/>
              </a:rPr>
              <a:t>Quicklinks provide navigational cues on that home page</a:t>
            </a:r>
          </a:p>
        </p:txBody>
      </p:sp>
      <p:sp>
        <p:nvSpPr>
          <p:cNvPr id="109572" name="Slide Number Placeholder 3">
            <a:extLst>
              <a:ext uri="{FF2B5EF4-FFF2-40B4-BE49-F238E27FC236}">
                <a16:creationId xmlns:a16="http://schemas.microsoft.com/office/drawing/2014/main" id="{6131DF5A-F5E6-901F-BFD5-8E3BDEB5418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E96A9A4D-6C88-42F0-846D-E9A2897B8185}" type="slidenum">
              <a:rPr lang="zh-TW" altLang="en-US" sz="1200">
                <a:solidFill>
                  <a:srgbClr val="898989"/>
                </a:solidFill>
                <a:ea typeface="新細明體" panose="02020500000000000000" pitchFamily="18" charset="-120"/>
              </a:rPr>
              <a:pPr>
                <a:spcBef>
                  <a:spcPct val="0"/>
                </a:spcBef>
                <a:buClrTx/>
                <a:buFontTx/>
                <a:buNone/>
              </a:pPr>
              <a:t>50</a:t>
            </a:fld>
            <a:endParaRPr lang="en-US" altLang="zh-TW" sz="1200">
              <a:solidFill>
                <a:srgbClr val="898989"/>
              </a:solidFill>
              <a:ea typeface="新細明體" panose="02020500000000000000" pitchFamily="18" charset="-120"/>
            </a:endParaRPr>
          </a:p>
        </p:txBody>
      </p:sp>
      <p:pic>
        <p:nvPicPr>
          <p:cNvPr id="109573" name="Picture 4" descr="PPTAF9.png">
            <a:extLst>
              <a:ext uri="{FF2B5EF4-FFF2-40B4-BE49-F238E27FC236}">
                <a16:creationId xmlns:a16="http://schemas.microsoft.com/office/drawing/2014/main" id="{4FD876EB-89B9-C7B3-9930-E935A2DEB7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048000"/>
            <a:ext cx="59436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A0458EA0-AF6B-C959-93FB-BE21E1FC5BAB}"/>
              </a:ext>
            </a:extLst>
          </p:cNvPr>
          <p:cNvSpPr>
            <a:spLocks noGrp="1"/>
          </p:cNvSpPr>
          <p:nvPr>
            <p:ph type="title"/>
          </p:nvPr>
        </p:nvSpPr>
        <p:spPr/>
        <p:txBody>
          <a:bodyPr/>
          <a:lstStyle/>
          <a:p>
            <a:endParaRPr lang="zh-TW" altLang="en-US">
              <a:ea typeface="ＭＳ Ｐゴシック" panose="020B0600070205080204" pitchFamily="34" charset="-128"/>
            </a:endParaRPr>
          </a:p>
        </p:txBody>
      </p:sp>
      <p:sp>
        <p:nvSpPr>
          <p:cNvPr id="111619" name="Content Placeholder 2">
            <a:extLst>
              <a:ext uri="{FF2B5EF4-FFF2-40B4-BE49-F238E27FC236}">
                <a16:creationId xmlns:a16="http://schemas.microsoft.com/office/drawing/2014/main" id="{FA7883B8-357B-DC47-BC93-0D881A25C362}"/>
              </a:ext>
            </a:extLst>
          </p:cNvPr>
          <p:cNvSpPr>
            <a:spLocks noGrp="1"/>
          </p:cNvSpPr>
          <p:nvPr>
            <p:ph idx="1"/>
          </p:nvPr>
        </p:nvSpPr>
        <p:spPr/>
        <p:txBody>
          <a:bodyPr/>
          <a:lstStyle/>
          <a:p>
            <a:endParaRPr lang="zh-TW" altLang="en-US">
              <a:ea typeface="ＭＳ Ｐゴシック" panose="020B0600070205080204" pitchFamily="34" charset="-128"/>
            </a:endParaRPr>
          </a:p>
        </p:txBody>
      </p:sp>
      <p:sp>
        <p:nvSpPr>
          <p:cNvPr id="111620" name="Slide Number Placeholder 3">
            <a:extLst>
              <a:ext uri="{FF2B5EF4-FFF2-40B4-BE49-F238E27FC236}">
                <a16:creationId xmlns:a16="http://schemas.microsoft.com/office/drawing/2014/main" id="{86AD0CEB-02ED-97A7-6471-C33C238DD60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66BEE060-456C-4EAE-8BC9-F02663169A8F}" type="slidenum">
              <a:rPr lang="zh-TW" altLang="en-US" sz="1200">
                <a:solidFill>
                  <a:srgbClr val="898989"/>
                </a:solidFill>
                <a:ea typeface="新細明體" panose="02020500000000000000" pitchFamily="18" charset="-120"/>
              </a:rPr>
              <a:pPr>
                <a:spcBef>
                  <a:spcPct val="0"/>
                </a:spcBef>
                <a:buClrTx/>
                <a:buFontTx/>
                <a:buNone/>
              </a:pPr>
              <a:t>51</a:t>
            </a:fld>
            <a:endParaRPr lang="en-US" altLang="zh-TW" sz="1200">
              <a:solidFill>
                <a:srgbClr val="898989"/>
              </a:solidFill>
              <a:ea typeface="新細明體" panose="02020500000000000000" pitchFamily="18" charset="-120"/>
            </a:endParaRPr>
          </a:p>
        </p:txBody>
      </p:sp>
      <p:pic>
        <p:nvPicPr>
          <p:cNvPr id="111621" name="Content Placeholder 6" descr="PPTAFB.png">
            <a:extLst>
              <a:ext uri="{FF2B5EF4-FFF2-40B4-BE49-F238E27FC236}">
                <a16:creationId xmlns:a16="http://schemas.microsoft.com/office/drawing/2014/main" id="{FDEFAAF3-F3A6-8472-8080-50B6B43686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7696200" cy="309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5" descr="PPTAFF.png">
            <a:extLst>
              <a:ext uri="{FF2B5EF4-FFF2-40B4-BE49-F238E27FC236}">
                <a16:creationId xmlns:a16="http://schemas.microsoft.com/office/drawing/2014/main" id="{8307427D-34AC-212C-1A9A-067991C4B45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250" y="3429000"/>
            <a:ext cx="6534150" cy="342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2DC71FE9-875F-8303-9C23-F54A9F09EBEF}"/>
              </a:ext>
            </a:extLst>
          </p:cNvPr>
          <p:cNvSpPr>
            <a:spLocks noGrp="1"/>
          </p:cNvSpPr>
          <p:nvPr>
            <p:ph type="title"/>
          </p:nvPr>
        </p:nvSpPr>
        <p:spPr/>
        <p:txBody>
          <a:bodyPr/>
          <a:lstStyle/>
          <a:p>
            <a:pPr eaLnBrk="1" hangingPunct="1"/>
            <a:r>
              <a:rPr lang="en-US" altLang="zh-TW">
                <a:ea typeface="ＭＳ Ｐゴシック" panose="020B0600070205080204" pitchFamily="34" charset="-128"/>
              </a:rPr>
              <a:t>Alternative results presentations?</a:t>
            </a:r>
          </a:p>
        </p:txBody>
      </p:sp>
      <p:sp>
        <p:nvSpPr>
          <p:cNvPr id="113667" name="Content Placeholder 2">
            <a:extLst>
              <a:ext uri="{FF2B5EF4-FFF2-40B4-BE49-F238E27FC236}">
                <a16:creationId xmlns:a16="http://schemas.microsoft.com/office/drawing/2014/main" id="{CE78D800-B2A2-564C-F0DE-72CBD7BE049C}"/>
              </a:ext>
            </a:extLst>
          </p:cNvPr>
          <p:cNvSpPr>
            <a:spLocks noGrp="1"/>
          </p:cNvSpPr>
          <p:nvPr>
            <p:ph idx="1"/>
          </p:nvPr>
        </p:nvSpPr>
        <p:spPr>
          <a:xfrm>
            <a:off x="609600" y="1447800"/>
            <a:ext cx="7924800" cy="4876800"/>
          </a:xfrm>
        </p:spPr>
        <p:txBody>
          <a:bodyPr/>
          <a:lstStyle/>
          <a:p>
            <a:pPr eaLnBrk="1" hangingPunct="1"/>
            <a:r>
              <a:rPr lang="en-US" altLang="zh-TW" sz="2400">
                <a:ea typeface="ＭＳ Ｐゴシック" panose="020B0600070205080204" pitchFamily="34" charset="-128"/>
              </a:rPr>
              <a:t>An active area of HCI research</a:t>
            </a:r>
          </a:p>
          <a:p>
            <a:pPr eaLnBrk="1" hangingPunct="1"/>
            <a:r>
              <a:rPr lang="en-US" altLang="zh-TW" sz="2400">
                <a:ea typeface="ＭＳ Ｐゴシック" panose="020B0600070205080204" pitchFamily="34" charset="-128"/>
              </a:rPr>
              <a:t>An alternative: </a:t>
            </a:r>
            <a:r>
              <a:rPr lang="en-US" altLang="zh-TW" sz="2400">
                <a:ea typeface="ＭＳ Ｐゴシック" panose="020B0600070205080204" pitchFamily="34" charset="-128"/>
                <a:hlinkClick r:id="rId3"/>
              </a:rPr>
              <a:t>http://www.searchme.com /</a:t>
            </a:r>
            <a:r>
              <a:rPr lang="en-US" altLang="zh-TW" sz="2400">
                <a:ea typeface="ＭＳ Ｐゴシック" panose="020B0600070205080204" pitchFamily="34" charset="-128"/>
              </a:rPr>
              <a:t> copies the idea of Apple’s Cover Flow for search results</a:t>
            </a:r>
          </a:p>
          <a:p>
            <a:pPr lvl="1" eaLnBrk="1" hangingPunct="1"/>
            <a:r>
              <a:rPr lang="en-US" altLang="zh-TW" sz="2000">
                <a:ea typeface="ＭＳ Ｐゴシック" panose="020B0600070205080204" pitchFamily="34" charset="-128"/>
              </a:rPr>
              <a:t>(searchme recently went out of business)</a:t>
            </a:r>
          </a:p>
          <a:p>
            <a:pPr lvl="1" eaLnBrk="1" hangingPunct="1"/>
            <a:endParaRPr lang="en-US" altLang="zh-TW">
              <a:ea typeface="ＭＳ Ｐゴシック" panose="020B0600070205080204" pitchFamily="34" charset="-128"/>
            </a:endParaRPr>
          </a:p>
        </p:txBody>
      </p:sp>
      <p:sp>
        <p:nvSpPr>
          <p:cNvPr id="113668" name="Slide Number Placeholder 3">
            <a:extLst>
              <a:ext uri="{FF2B5EF4-FFF2-40B4-BE49-F238E27FC236}">
                <a16:creationId xmlns:a16="http://schemas.microsoft.com/office/drawing/2014/main" id="{EED5E132-6F60-8875-42F6-7078D65F720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BA857884-51A1-420B-8B97-19A26D9740FE}" type="slidenum">
              <a:rPr lang="en-US" altLang="zh-TW" sz="1200">
                <a:solidFill>
                  <a:srgbClr val="898989"/>
                </a:solidFill>
                <a:ea typeface="新細明體" panose="02020500000000000000" pitchFamily="18" charset="-120"/>
              </a:rPr>
              <a:pPr>
                <a:spcBef>
                  <a:spcPct val="0"/>
                </a:spcBef>
                <a:buClrTx/>
                <a:buFontTx/>
                <a:buNone/>
              </a:pPr>
              <a:t>52</a:t>
            </a:fld>
            <a:endParaRPr lang="en-US" altLang="zh-TW" sz="1200">
              <a:solidFill>
                <a:srgbClr val="898989"/>
              </a:solidFill>
              <a:ea typeface="新細明體" panose="02020500000000000000" pitchFamily="18" charset="-120"/>
            </a:endParaRPr>
          </a:p>
        </p:txBody>
      </p:sp>
      <p:pic>
        <p:nvPicPr>
          <p:cNvPr id="113669" name="Picture 4">
            <a:extLst>
              <a:ext uri="{FF2B5EF4-FFF2-40B4-BE49-F238E27FC236}">
                <a16:creationId xmlns:a16="http://schemas.microsoft.com/office/drawing/2014/main" id="{A506F3F1-BCA6-2181-0BAD-E907E846CDA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048000"/>
            <a:ext cx="866775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a:extLst>
              <a:ext uri="{FF2B5EF4-FFF2-40B4-BE49-F238E27FC236}">
                <a16:creationId xmlns:a16="http://schemas.microsoft.com/office/drawing/2014/main" id="{FAF82A3B-68A8-EF74-3942-F3099D1BC7E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fld id="{163C5F1F-D07D-427E-A2C3-C191D35E8A3B}" type="slidenum">
              <a:rPr lang="zh-TW" altLang="en-US" sz="1200">
                <a:solidFill>
                  <a:srgbClr val="898989"/>
                </a:solidFill>
                <a:ea typeface="新細明體" panose="02020500000000000000" pitchFamily="18" charset="-120"/>
              </a:rPr>
              <a:pPr>
                <a:spcBef>
                  <a:spcPct val="0"/>
                </a:spcBef>
                <a:buClrTx/>
                <a:buFontTx/>
                <a:buNone/>
              </a:pPr>
              <a:t>53</a:t>
            </a:fld>
            <a:endParaRPr lang="en-US" altLang="zh-TW" sz="1200">
              <a:solidFill>
                <a:srgbClr val="898989"/>
              </a:solidFill>
              <a:ea typeface="新細明體" panose="02020500000000000000" pitchFamily="18" charset="-120"/>
            </a:endParaRPr>
          </a:p>
        </p:txBody>
      </p:sp>
      <p:sp>
        <p:nvSpPr>
          <p:cNvPr id="115715" name="Rectangle 1026">
            <a:extLst>
              <a:ext uri="{FF2B5EF4-FFF2-40B4-BE49-F238E27FC236}">
                <a16:creationId xmlns:a16="http://schemas.microsoft.com/office/drawing/2014/main" id="{54D815C6-C66E-90C6-6B2A-30C62694A799}"/>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Resources for this lecture</a:t>
            </a:r>
          </a:p>
        </p:txBody>
      </p:sp>
      <p:sp>
        <p:nvSpPr>
          <p:cNvPr id="115716" name="Rectangle 1027">
            <a:extLst>
              <a:ext uri="{FF2B5EF4-FFF2-40B4-BE49-F238E27FC236}">
                <a16:creationId xmlns:a16="http://schemas.microsoft.com/office/drawing/2014/main" id="{98AA3ADB-8C57-AF24-C9AB-61C9A58B2170}"/>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IIR 8</a:t>
            </a:r>
          </a:p>
          <a:p>
            <a:pPr eaLnBrk="1" hangingPunct="1"/>
            <a:r>
              <a:rPr lang="en-US" altLang="zh-TW">
                <a:ea typeface="ＭＳ Ｐゴシック" panose="020B0600070205080204" pitchFamily="34" charset="-128"/>
              </a:rPr>
              <a:t>MIR Chapter 3</a:t>
            </a:r>
          </a:p>
          <a:p>
            <a:pPr eaLnBrk="1" hangingPunct="1"/>
            <a:r>
              <a:rPr lang="en-US" altLang="zh-TW">
                <a:ea typeface="ＭＳ Ｐゴシック" panose="020B0600070205080204" pitchFamily="34" charset="-128"/>
              </a:rPr>
              <a:t>MG 4.5</a:t>
            </a:r>
          </a:p>
          <a:p>
            <a:pPr eaLnBrk="1" hangingPunct="1"/>
            <a:r>
              <a:rPr lang="en-US" altLang="zh-TW">
                <a:ea typeface="ＭＳ Ｐゴシック" panose="020B0600070205080204" pitchFamily="34" charset="-128"/>
              </a:rPr>
              <a:t>Carbonell and Goldstein 1998. The use of MMR, diversity-based reranking for reordering documents and producing summaries. SIGIR 21.</a:t>
            </a:r>
          </a:p>
        </p:txBody>
      </p:sp>
    </p:spTree>
  </p:cSld>
  <p:clrMapOvr>
    <a:masterClrMapping/>
  </p:clrMapOvr>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IIR-slides.pot</Template>
  <TotalTime>16698</TotalTime>
  <Words>3166</Words>
  <Application>Microsoft Office PowerPoint</Application>
  <PresentationFormat>如螢幕大小 (4:3)</PresentationFormat>
  <Paragraphs>466</Paragraphs>
  <Slides>53</Slides>
  <Notes>51</Notes>
  <HiddenSlides>0</HiddenSlides>
  <MMClips>0</MMClips>
  <ScaleCrop>false</ScaleCrop>
  <HeadingPairs>
    <vt:vector size="8" baseType="variant">
      <vt:variant>
        <vt:lpstr>使用字型</vt:lpstr>
      </vt:variant>
      <vt:variant>
        <vt:i4>7</vt:i4>
      </vt:variant>
      <vt:variant>
        <vt:lpstr>佈景主題</vt:lpstr>
      </vt:variant>
      <vt:variant>
        <vt:i4>1</vt:i4>
      </vt:variant>
      <vt:variant>
        <vt:lpstr>內嵌 OLE 伺服程式</vt:lpstr>
      </vt:variant>
      <vt:variant>
        <vt:i4>2</vt:i4>
      </vt:variant>
      <vt:variant>
        <vt:lpstr>投影片標題</vt:lpstr>
      </vt:variant>
      <vt:variant>
        <vt:i4>53</vt:i4>
      </vt:variant>
    </vt:vector>
  </HeadingPairs>
  <TitlesOfParts>
    <vt:vector size="63" baseType="lpstr">
      <vt:lpstr>ＭＳ Ｐゴシック</vt:lpstr>
      <vt:lpstr>新細明體</vt:lpstr>
      <vt:lpstr>Arial</vt:lpstr>
      <vt:lpstr>Calibri</vt:lpstr>
      <vt:lpstr>Lucida Sans</vt:lpstr>
      <vt:lpstr>Tahoma</vt:lpstr>
      <vt:lpstr>Wingdings</vt:lpstr>
      <vt:lpstr>IIR-slides</vt:lpstr>
      <vt:lpstr>Equation</vt:lpstr>
      <vt:lpstr>Chart</vt:lpstr>
      <vt:lpstr>PowerPoint 簡報</vt:lpstr>
      <vt:lpstr>This lecture</vt:lpstr>
      <vt:lpstr>Evaluating search engines</vt:lpstr>
      <vt:lpstr>Measures for a search engine</vt:lpstr>
      <vt:lpstr>Measures for a search engine</vt:lpstr>
      <vt:lpstr>Measuring user happiness</vt:lpstr>
      <vt:lpstr>Measuring user happiness</vt:lpstr>
      <vt:lpstr>Happiness: elusive to measure</vt:lpstr>
      <vt:lpstr>Evaluating an IR system</vt:lpstr>
      <vt:lpstr>Standard relevance benchmarks</vt:lpstr>
      <vt:lpstr>Unranked retrieval evaluation: Precision and Recall</vt:lpstr>
      <vt:lpstr>Should we instead use the accuracy measure for evaluation?</vt:lpstr>
      <vt:lpstr>Why not just use accuracy?</vt:lpstr>
      <vt:lpstr>Precision/Recall</vt:lpstr>
      <vt:lpstr>Difficulties in using precision/recall</vt:lpstr>
      <vt:lpstr>A combined measure: F</vt:lpstr>
      <vt:lpstr>F1 and other averages</vt:lpstr>
      <vt:lpstr>Evaluating ranked results</vt:lpstr>
      <vt:lpstr>A precision-recall curve</vt:lpstr>
      <vt:lpstr>Averaging over queries</vt:lpstr>
      <vt:lpstr>Interpolated precision</vt:lpstr>
      <vt:lpstr>Evaluation</vt:lpstr>
      <vt:lpstr>Typical (good) 11 point precisions</vt:lpstr>
      <vt:lpstr>Yet more evaluation measures…</vt:lpstr>
      <vt:lpstr>Variance</vt:lpstr>
      <vt:lpstr> CREATING TEST COLLECTIONS FOR IR EVALUATION</vt:lpstr>
      <vt:lpstr>Test Collections</vt:lpstr>
      <vt:lpstr>Previous Test Collections</vt:lpstr>
      <vt:lpstr>The Latest Web Test Collection</vt:lpstr>
      <vt:lpstr>Web Test Collections</vt:lpstr>
      <vt:lpstr>From document collections  to test collections</vt:lpstr>
      <vt:lpstr>Unit of Evaluation</vt:lpstr>
      <vt:lpstr>Kappa measure for inter-judge (dis)agreement</vt:lpstr>
      <vt:lpstr>Kappa Measure: Example</vt:lpstr>
      <vt:lpstr>Kappa Example</vt:lpstr>
      <vt:lpstr>TREC</vt:lpstr>
      <vt:lpstr>Standard relevance benchmarks: Others</vt:lpstr>
      <vt:lpstr>Interjudge Agreement: TREC 3</vt:lpstr>
      <vt:lpstr>Impact of Inter-judge Agreement</vt:lpstr>
      <vt:lpstr>Critique of pure relevance</vt:lpstr>
      <vt:lpstr>Can we avoid human judgment?</vt:lpstr>
      <vt:lpstr>Evaluation at large search engines</vt:lpstr>
      <vt:lpstr>A/B testing</vt:lpstr>
      <vt:lpstr>Results presentation</vt:lpstr>
      <vt:lpstr>Result Summaries</vt:lpstr>
      <vt:lpstr>Summaries</vt:lpstr>
      <vt:lpstr>Static summaries</vt:lpstr>
      <vt:lpstr>Dynamic summaries</vt:lpstr>
      <vt:lpstr>Techniques for dynamic summaries</vt:lpstr>
      <vt:lpstr>Quicklinks</vt:lpstr>
      <vt:lpstr>PowerPoint 簡報</vt:lpstr>
      <vt:lpstr>Alternative results presentations?</vt:lpstr>
      <vt:lpstr>Resources for this lecture</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Christopher Manning</dc:creator>
  <cp:lastModifiedBy>王正豪</cp:lastModifiedBy>
  <cp:revision>373</cp:revision>
  <cp:lastPrinted>2009-09-22T15:48:09Z</cp:lastPrinted>
  <dcterms:created xsi:type="dcterms:W3CDTF">2009-09-21T23:46:17Z</dcterms:created>
  <dcterms:modified xsi:type="dcterms:W3CDTF">2026-10-23T03:12:14Z</dcterms:modified>
</cp:coreProperties>
</file>