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1" r:id="rId1"/>
  </p:sldMasterIdLst>
  <p:notesMasterIdLst>
    <p:notesMasterId r:id="rId52"/>
  </p:notesMasterIdLst>
  <p:handoutMasterIdLst>
    <p:handoutMasterId r:id="rId53"/>
  </p:handoutMasterIdLst>
  <p:sldIdLst>
    <p:sldId id="258" r:id="rId2"/>
    <p:sldId id="352" r:id="rId3"/>
    <p:sldId id="353"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67" r:id="rId18"/>
    <p:sldId id="398" r:id="rId19"/>
    <p:sldId id="368" r:id="rId20"/>
    <p:sldId id="370" r:id="rId21"/>
    <p:sldId id="371" r:id="rId22"/>
    <p:sldId id="372" r:id="rId23"/>
    <p:sldId id="373" r:id="rId24"/>
    <p:sldId id="374" r:id="rId25"/>
    <p:sldId id="375" r:id="rId26"/>
    <p:sldId id="401" r:id="rId27"/>
    <p:sldId id="376" r:id="rId28"/>
    <p:sldId id="377" r:id="rId29"/>
    <p:sldId id="378" r:id="rId30"/>
    <p:sldId id="379" r:id="rId31"/>
    <p:sldId id="380" r:id="rId32"/>
    <p:sldId id="399" r:id="rId33"/>
    <p:sldId id="381" r:id="rId34"/>
    <p:sldId id="382" r:id="rId35"/>
    <p:sldId id="383" r:id="rId36"/>
    <p:sldId id="384" r:id="rId37"/>
    <p:sldId id="385" r:id="rId38"/>
    <p:sldId id="386" r:id="rId39"/>
    <p:sldId id="387" r:id="rId40"/>
    <p:sldId id="388" r:id="rId41"/>
    <p:sldId id="389" r:id="rId42"/>
    <p:sldId id="390" r:id="rId43"/>
    <p:sldId id="391" r:id="rId44"/>
    <p:sldId id="392" r:id="rId45"/>
    <p:sldId id="400" r:id="rId46"/>
    <p:sldId id="393" r:id="rId47"/>
    <p:sldId id="394" r:id="rId48"/>
    <p:sldId id="395" r:id="rId49"/>
    <p:sldId id="396" r:id="rId50"/>
    <p:sldId id="397" r:id="rId51"/>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Lucida Sans" panose="020B0602030504020204" pitchFamily="34" charset="0"/>
        <a:ea typeface="Arial Unicode MS" pitchFamily="34" charset="-128"/>
        <a:cs typeface="+mn-cs"/>
      </a:defRPr>
    </a:lvl1pPr>
    <a:lvl2pPr marL="457200" algn="l" rtl="0" eaLnBrk="0" fontAlgn="base" hangingPunct="0">
      <a:spcBef>
        <a:spcPct val="0"/>
      </a:spcBef>
      <a:spcAft>
        <a:spcPct val="0"/>
      </a:spcAft>
      <a:defRPr sz="2400" kern="1200">
        <a:solidFill>
          <a:schemeClr val="tx1"/>
        </a:solidFill>
        <a:latin typeface="Lucida Sans" panose="020B0602030504020204" pitchFamily="34" charset="0"/>
        <a:ea typeface="Arial Unicode MS" pitchFamily="34" charset="-128"/>
        <a:cs typeface="+mn-cs"/>
      </a:defRPr>
    </a:lvl2pPr>
    <a:lvl3pPr marL="914400" algn="l" rtl="0" eaLnBrk="0" fontAlgn="base" hangingPunct="0">
      <a:spcBef>
        <a:spcPct val="0"/>
      </a:spcBef>
      <a:spcAft>
        <a:spcPct val="0"/>
      </a:spcAft>
      <a:defRPr sz="2400" kern="1200">
        <a:solidFill>
          <a:schemeClr val="tx1"/>
        </a:solidFill>
        <a:latin typeface="Lucida Sans" panose="020B0602030504020204" pitchFamily="34" charset="0"/>
        <a:ea typeface="Arial Unicode MS" pitchFamily="34" charset="-128"/>
        <a:cs typeface="+mn-cs"/>
      </a:defRPr>
    </a:lvl3pPr>
    <a:lvl4pPr marL="1371600" algn="l" rtl="0" eaLnBrk="0" fontAlgn="base" hangingPunct="0">
      <a:spcBef>
        <a:spcPct val="0"/>
      </a:spcBef>
      <a:spcAft>
        <a:spcPct val="0"/>
      </a:spcAft>
      <a:defRPr sz="2400" kern="1200">
        <a:solidFill>
          <a:schemeClr val="tx1"/>
        </a:solidFill>
        <a:latin typeface="Lucida Sans" panose="020B0602030504020204" pitchFamily="34" charset="0"/>
        <a:ea typeface="Arial Unicode MS" pitchFamily="34" charset="-128"/>
        <a:cs typeface="+mn-cs"/>
      </a:defRPr>
    </a:lvl4pPr>
    <a:lvl5pPr marL="1828800" algn="l" rtl="0" eaLnBrk="0" fontAlgn="base" hangingPunct="0">
      <a:spcBef>
        <a:spcPct val="0"/>
      </a:spcBef>
      <a:spcAft>
        <a:spcPct val="0"/>
      </a:spcAft>
      <a:defRPr sz="2400" kern="1200">
        <a:solidFill>
          <a:schemeClr val="tx1"/>
        </a:solidFill>
        <a:latin typeface="Lucida Sans" panose="020B0602030504020204" pitchFamily="34" charset="0"/>
        <a:ea typeface="Arial Unicode MS" pitchFamily="34" charset="-128"/>
        <a:cs typeface="+mn-cs"/>
      </a:defRPr>
    </a:lvl5pPr>
    <a:lvl6pPr marL="2286000" algn="l" defTabSz="914400" rtl="0" eaLnBrk="1" latinLnBrk="0" hangingPunct="1">
      <a:defRPr sz="2400" kern="1200">
        <a:solidFill>
          <a:schemeClr val="tx1"/>
        </a:solidFill>
        <a:latin typeface="Lucida Sans" panose="020B0602030504020204" pitchFamily="34" charset="0"/>
        <a:ea typeface="Arial Unicode MS" pitchFamily="34" charset="-128"/>
        <a:cs typeface="+mn-cs"/>
      </a:defRPr>
    </a:lvl6pPr>
    <a:lvl7pPr marL="2743200" algn="l" defTabSz="914400" rtl="0" eaLnBrk="1" latinLnBrk="0" hangingPunct="1">
      <a:defRPr sz="2400" kern="1200">
        <a:solidFill>
          <a:schemeClr val="tx1"/>
        </a:solidFill>
        <a:latin typeface="Lucida Sans" panose="020B0602030504020204" pitchFamily="34" charset="0"/>
        <a:ea typeface="Arial Unicode MS" pitchFamily="34" charset="-128"/>
        <a:cs typeface="+mn-cs"/>
      </a:defRPr>
    </a:lvl7pPr>
    <a:lvl8pPr marL="3200400" algn="l" defTabSz="914400" rtl="0" eaLnBrk="1" latinLnBrk="0" hangingPunct="1">
      <a:defRPr sz="2400" kern="1200">
        <a:solidFill>
          <a:schemeClr val="tx1"/>
        </a:solidFill>
        <a:latin typeface="Lucida Sans" panose="020B0602030504020204" pitchFamily="34" charset="0"/>
        <a:ea typeface="Arial Unicode MS" pitchFamily="34" charset="-128"/>
        <a:cs typeface="+mn-cs"/>
      </a:defRPr>
    </a:lvl8pPr>
    <a:lvl9pPr marL="3657600" algn="l" defTabSz="914400" rtl="0" eaLnBrk="1" latinLnBrk="0" hangingPunct="1">
      <a:defRPr sz="2400" kern="1200">
        <a:solidFill>
          <a:schemeClr val="tx1"/>
        </a:solidFill>
        <a:latin typeface="Lucida Sans" panose="020B0602030504020204" pitchFamily="34" charset="0"/>
        <a:ea typeface="Arial Unicode MS"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33CC"/>
    <a:srgbClr val="B2B2B2"/>
    <a:srgbClr val="FF9966"/>
    <a:srgbClr val="F4F3EB"/>
    <a:srgbClr val="F0EEEB"/>
    <a:srgbClr val="00A000"/>
    <a:srgbClr val="A4050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1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88"/>
    </p:cViewPr>
  </p:sorterViewPr>
  <p:notesViewPr>
    <p:cSldViewPr>
      <p:cViewPr varScale="1">
        <p:scale>
          <a:sx n="66" d="100"/>
          <a:sy n="66" d="100"/>
        </p:scale>
        <p:origin x="65536" y="134578176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726BDD83-8BA0-472C-0C40-EB9AE50AF649}"/>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eaLnBrk="1" hangingPunct="1">
              <a:defRPr sz="1200">
                <a:latin typeface="Tahoma" charset="0"/>
                <a:ea typeface="Arial Unicode MS" charset="0"/>
                <a:cs typeface="Arial Unicode MS" charset="0"/>
              </a:defRPr>
            </a:lvl1pPr>
          </a:lstStyle>
          <a:p>
            <a:pPr>
              <a:defRPr/>
            </a:pPr>
            <a:endParaRPr lang="en-US"/>
          </a:p>
        </p:txBody>
      </p:sp>
      <p:sp>
        <p:nvSpPr>
          <p:cNvPr id="97283" name="Rectangle 3">
            <a:extLst>
              <a:ext uri="{FF2B5EF4-FFF2-40B4-BE49-F238E27FC236}">
                <a16:creationId xmlns:a16="http://schemas.microsoft.com/office/drawing/2014/main" id="{B21FBBB8-B5F5-B794-256F-E3CF46D08D96}"/>
              </a:ext>
            </a:extLst>
          </p:cNvPr>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eaLnBrk="1" hangingPunct="1">
              <a:defRPr sz="1200">
                <a:latin typeface="Tahoma" charset="0"/>
                <a:ea typeface="Arial Unicode MS" charset="0"/>
                <a:cs typeface="Arial Unicode MS" charset="0"/>
              </a:defRPr>
            </a:lvl1pPr>
          </a:lstStyle>
          <a:p>
            <a:pPr>
              <a:defRPr/>
            </a:pPr>
            <a:endParaRPr lang="en-US"/>
          </a:p>
        </p:txBody>
      </p:sp>
      <p:sp>
        <p:nvSpPr>
          <p:cNvPr id="97284" name="Rectangle 4">
            <a:extLst>
              <a:ext uri="{FF2B5EF4-FFF2-40B4-BE49-F238E27FC236}">
                <a16:creationId xmlns:a16="http://schemas.microsoft.com/office/drawing/2014/main" id="{4F1B807D-B4FB-D1BC-5C0C-01B06362573E}"/>
              </a:ext>
            </a:extLst>
          </p:cNvPr>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eaLnBrk="1" hangingPunct="1">
              <a:defRPr sz="1200">
                <a:latin typeface="Tahoma" charset="0"/>
                <a:ea typeface="Arial Unicode MS" charset="0"/>
                <a:cs typeface="Arial Unicode MS" charset="0"/>
              </a:defRPr>
            </a:lvl1pPr>
          </a:lstStyle>
          <a:p>
            <a:pPr>
              <a:defRPr/>
            </a:pPr>
            <a:endParaRPr lang="en-US"/>
          </a:p>
        </p:txBody>
      </p:sp>
      <p:sp>
        <p:nvSpPr>
          <p:cNvPr id="97285" name="Rectangle 5">
            <a:extLst>
              <a:ext uri="{FF2B5EF4-FFF2-40B4-BE49-F238E27FC236}">
                <a16:creationId xmlns:a16="http://schemas.microsoft.com/office/drawing/2014/main" id="{AE5EDE6C-43B5-B589-4DE0-4714DD10037E}"/>
              </a:ext>
            </a:extLst>
          </p:cNvPr>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eaLnBrk="1" hangingPunct="1">
              <a:defRPr sz="1200">
                <a:latin typeface="Tahoma" panose="020B0604030504040204" pitchFamily="34" charset="0"/>
              </a:defRPr>
            </a:lvl1pPr>
          </a:lstStyle>
          <a:p>
            <a:fld id="{86AEDACA-5DD1-4F89-BED2-53F823E75EF5}" type="slidenum">
              <a:rPr lang="zh-TW" altLang="en-US"/>
              <a:pPr/>
              <a:t>‹#›</a:t>
            </a:fld>
            <a:endParaRPr lang="en-US" altLang="zh-TW"/>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C102C311-5A5B-2A4C-CDA6-A92E8E1FE9EB}"/>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eaLnBrk="1" hangingPunct="1">
              <a:defRPr sz="1200">
                <a:latin typeface="Lucida Sans" charset="0"/>
                <a:ea typeface="Arial Unicode MS" charset="0"/>
                <a:cs typeface="Arial Unicode MS" charset="0"/>
              </a:defRPr>
            </a:lvl1pPr>
          </a:lstStyle>
          <a:p>
            <a:pPr>
              <a:defRPr/>
            </a:pPr>
            <a:endParaRPr lang="en-US"/>
          </a:p>
        </p:txBody>
      </p:sp>
      <p:sp>
        <p:nvSpPr>
          <p:cNvPr id="101379" name="Rectangle 3">
            <a:extLst>
              <a:ext uri="{FF2B5EF4-FFF2-40B4-BE49-F238E27FC236}">
                <a16:creationId xmlns:a16="http://schemas.microsoft.com/office/drawing/2014/main" id="{F3267FDD-8838-1CD5-E060-02E99122E42A}"/>
              </a:ext>
            </a:extLst>
          </p:cNvPr>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lvl1pPr algn="r" eaLnBrk="1" hangingPunct="1">
              <a:defRPr sz="1200">
                <a:latin typeface="Lucida Sans" charset="0"/>
                <a:ea typeface="Arial Unicode MS" charset="0"/>
                <a:cs typeface="Arial Unicode MS" charset="0"/>
              </a:defRPr>
            </a:lvl1pPr>
          </a:lstStyle>
          <a:p>
            <a:pPr>
              <a:defRPr/>
            </a:pPr>
            <a:endParaRPr lang="en-US"/>
          </a:p>
        </p:txBody>
      </p:sp>
      <p:sp>
        <p:nvSpPr>
          <p:cNvPr id="9220" name="Rectangle 4">
            <a:extLst>
              <a:ext uri="{FF2B5EF4-FFF2-40B4-BE49-F238E27FC236}">
                <a16:creationId xmlns:a16="http://schemas.microsoft.com/office/drawing/2014/main" id="{2E3FE5CB-E77C-3CAE-67FB-EC598F10B1AC}"/>
              </a:ext>
            </a:extLst>
          </p:cNvPr>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1" name="Rectangle 5">
            <a:extLst>
              <a:ext uri="{FF2B5EF4-FFF2-40B4-BE49-F238E27FC236}">
                <a16:creationId xmlns:a16="http://schemas.microsoft.com/office/drawing/2014/main" id="{54160923-DE50-BE8A-6569-2232E15D87D7}"/>
              </a:ext>
            </a:extLst>
          </p:cNvPr>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square" lIns="95235" tIns="47617" rIns="95235" bIns="476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1382" name="Rectangle 6">
            <a:extLst>
              <a:ext uri="{FF2B5EF4-FFF2-40B4-BE49-F238E27FC236}">
                <a16:creationId xmlns:a16="http://schemas.microsoft.com/office/drawing/2014/main" id="{7427AF11-1AAA-05FF-ECE8-A52C03B83200}"/>
              </a:ext>
            </a:extLst>
          </p:cNvPr>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eaLnBrk="1" hangingPunct="1">
              <a:defRPr sz="1200">
                <a:latin typeface="Lucida Sans" charset="0"/>
                <a:ea typeface="Arial Unicode MS" charset="0"/>
                <a:cs typeface="Arial Unicode MS" charset="0"/>
              </a:defRPr>
            </a:lvl1pPr>
          </a:lstStyle>
          <a:p>
            <a:pPr>
              <a:defRPr/>
            </a:pPr>
            <a:endParaRPr lang="en-US"/>
          </a:p>
        </p:txBody>
      </p:sp>
      <p:sp>
        <p:nvSpPr>
          <p:cNvPr id="101383" name="Rectangle 7">
            <a:extLst>
              <a:ext uri="{FF2B5EF4-FFF2-40B4-BE49-F238E27FC236}">
                <a16:creationId xmlns:a16="http://schemas.microsoft.com/office/drawing/2014/main" id="{43619A83-159F-3BFF-F827-9A4B38F5CE79}"/>
              </a:ext>
            </a:extLst>
          </p:cNvPr>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square" lIns="95235" tIns="47617" rIns="95235" bIns="47617" numCol="1" anchor="b" anchorCtr="0" compatLnSpc="1">
            <a:prstTxWarp prst="textNoShape">
              <a:avLst/>
            </a:prstTxWarp>
          </a:bodyPr>
          <a:lstStyle>
            <a:lvl1pPr algn="r" eaLnBrk="1" hangingPunct="1">
              <a:defRPr sz="1200"/>
            </a:lvl1pPr>
          </a:lstStyle>
          <a:p>
            <a:fld id="{A044AAE7-AC29-4641-9CC5-7E65BB9CDF87}" type="slidenum">
              <a:rPr lang="zh-TW" altLang="en-US"/>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D7543A5E-35BF-9299-DBAD-B4869B7384E2}"/>
              </a:ext>
            </a:extLst>
          </p:cNvPr>
          <p:cNvSpPr>
            <a:spLocks noGrp="1" noRot="1" noChangeAspect="1" noChangeArrowheads="1" noTextEdit="1"/>
          </p:cNvSpPr>
          <p:nvPr>
            <p:ph type="sldImg"/>
          </p:nvPr>
        </p:nvSpPr>
        <p:spPr>
          <a:ln/>
        </p:spPr>
      </p:sp>
      <p:sp>
        <p:nvSpPr>
          <p:cNvPr id="12291" name="Rectangle 3">
            <a:extLst>
              <a:ext uri="{FF2B5EF4-FFF2-40B4-BE49-F238E27FC236}">
                <a16:creationId xmlns:a16="http://schemas.microsoft.com/office/drawing/2014/main" id="{B013AD16-C72B-A41D-D4F3-0390CF84C1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E91D056-4655-EDB8-181F-E5A66B2459A3}"/>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3B37BB41-88CB-7B65-BC7A-61C6E2D721A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334B4DD-29E0-6968-BABF-318C237D9602}"/>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C7172A7F-07FA-0997-9ECB-101A7FA6B5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38049F7B-4571-AE74-A6F0-7ACE2105821B}"/>
              </a:ext>
            </a:extLst>
          </p:cNvPr>
          <p:cNvSpPr>
            <a:spLocks noGrp="1" noRot="1" noChangeAspect="1" noChangeArrowheads="1" noTextEdit="1"/>
          </p:cNvSpPr>
          <p:nvPr>
            <p:ph type="sldImg"/>
          </p:nvPr>
        </p:nvSpPr>
        <p:spPr>
          <a:ln/>
        </p:spPr>
      </p:sp>
      <p:sp>
        <p:nvSpPr>
          <p:cNvPr id="18435" name="Rectangle 3">
            <a:extLst>
              <a:ext uri="{FF2B5EF4-FFF2-40B4-BE49-F238E27FC236}">
                <a16:creationId xmlns:a16="http://schemas.microsoft.com/office/drawing/2014/main" id="{880C579B-41B9-500B-36E4-953CF49FA5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46CBDBCF-C0DF-FAAF-B4F0-A6F7A34640CD}"/>
              </a:ext>
            </a:extLst>
          </p:cNvPr>
          <p:cNvSpPr>
            <a:spLocks noGrp="1" noRot="1" noChangeAspect="1" noTextEdit="1"/>
          </p:cNvSpPr>
          <p:nvPr>
            <p:ph type="sldImg"/>
          </p:nvPr>
        </p:nvSpPr>
        <p:spPr>
          <a:ln/>
        </p:spPr>
      </p:sp>
      <p:sp>
        <p:nvSpPr>
          <p:cNvPr id="20483" name="Notes Placeholder 2">
            <a:extLst>
              <a:ext uri="{FF2B5EF4-FFF2-40B4-BE49-F238E27FC236}">
                <a16:creationId xmlns:a16="http://schemas.microsoft.com/office/drawing/2014/main" id="{50A6D6EC-E089-F657-2944-1D97C74FE12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Nontrivial issues.  Requires some design decisions.</a:t>
            </a:r>
          </a:p>
        </p:txBody>
      </p:sp>
      <p:sp>
        <p:nvSpPr>
          <p:cNvPr id="20484" name="Slide Number Placeholder 3">
            <a:extLst>
              <a:ext uri="{FF2B5EF4-FFF2-40B4-BE49-F238E27FC236}">
                <a16:creationId xmlns:a16="http://schemas.microsoft.com/office/drawing/2014/main" id="{9D2AB2EA-2CCF-639C-1C9C-237BF1C6C9C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9E23D83-D520-4ADA-B275-FB9EE56D32C8}" type="slidenum">
              <a:rPr kumimoji="0" lang="zh-TW" altLang="en-US">
                <a:latin typeface="Lucida Sans" panose="020B0602030504020204" pitchFamily="34" charset="0"/>
                <a:ea typeface="Arial Unicode MS" pitchFamily="34" charset="-128"/>
              </a:rPr>
              <a:pPr>
                <a:spcBef>
                  <a:spcPct val="0"/>
                </a:spcBef>
              </a:pPr>
              <a:t>5</a:t>
            </a:fld>
            <a:endParaRPr kumimoji="0" lang="en-US" altLang="zh-TW">
              <a:latin typeface="Lucida Sans" panose="020B0602030504020204" pitchFamily="34" charset="0"/>
              <a:ea typeface="Arial Unicode MS"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E6C4B2EF-2DED-6307-2E10-FD1B466B0349}"/>
              </a:ext>
            </a:extLst>
          </p:cNvPr>
          <p:cNvSpPr>
            <a:spLocks noGrp="1" noRot="1" noChangeAspect="1" noChangeArrowheads="1" noTextEdit="1"/>
          </p:cNvSpPr>
          <p:nvPr>
            <p:ph type="sldImg"/>
          </p:nvPr>
        </p:nvSpPr>
        <p:spPr>
          <a:ln/>
        </p:spPr>
      </p:sp>
      <p:sp>
        <p:nvSpPr>
          <p:cNvPr id="22531" name="Rectangle 3">
            <a:extLst>
              <a:ext uri="{FF2B5EF4-FFF2-40B4-BE49-F238E27FC236}">
                <a16:creationId xmlns:a16="http://schemas.microsoft.com/office/drawing/2014/main" id="{C8C9AB33-DFF3-3BAE-54A5-B52521366B8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C10AAD57-604D-4C90-94BB-9E3EEE7A8229}"/>
              </a:ext>
            </a:extLst>
          </p:cNvPr>
          <p:cNvSpPr>
            <a:spLocks noGrp="1" noRot="1" noChangeAspect="1" noChangeArrowheads="1" noTextEdit="1"/>
          </p:cNvSpPr>
          <p:nvPr>
            <p:ph type="sldImg"/>
          </p:nvPr>
        </p:nvSpPr>
        <p:spPr>
          <a:ln/>
        </p:spPr>
      </p:sp>
      <p:sp>
        <p:nvSpPr>
          <p:cNvPr id="24579" name="Rectangle 3">
            <a:extLst>
              <a:ext uri="{FF2B5EF4-FFF2-40B4-BE49-F238E27FC236}">
                <a16:creationId xmlns:a16="http://schemas.microsoft.com/office/drawing/2014/main" id="{9A76EE00-0BF6-A713-427A-425FD48EE1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6E8D299F-A8B8-A004-8B31-2B10B2CE5829}"/>
              </a:ext>
            </a:extLst>
          </p:cNvPr>
          <p:cNvSpPr>
            <a:spLocks noGrp="1" noRot="1" noChangeAspect="1" noChangeArrowheads="1" noTextEdit="1"/>
          </p:cNvSpPr>
          <p:nvPr>
            <p:ph type="sldImg"/>
          </p:nvPr>
        </p:nvSpPr>
        <p:spPr>
          <a:ln/>
        </p:spPr>
      </p:sp>
      <p:sp>
        <p:nvSpPr>
          <p:cNvPr id="26627" name="Rectangle 3">
            <a:extLst>
              <a:ext uri="{FF2B5EF4-FFF2-40B4-BE49-F238E27FC236}">
                <a16:creationId xmlns:a16="http://schemas.microsoft.com/office/drawing/2014/main" id="{1BD0E191-4EC6-3F0B-6A97-A4135BFBAA8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5C7BDC49-D1AC-1C2C-F490-5121E63E6E6D}"/>
              </a:ext>
            </a:extLst>
          </p:cNvPr>
          <p:cNvSpPr>
            <a:spLocks noGrp="1" noRot="1" noChangeAspect="1" noChangeArrowheads="1" noTextEdit="1"/>
          </p:cNvSpPr>
          <p:nvPr>
            <p:ph type="sldImg"/>
          </p:nvPr>
        </p:nvSpPr>
        <p:spPr>
          <a:ln/>
        </p:spPr>
      </p:sp>
      <p:sp>
        <p:nvSpPr>
          <p:cNvPr id="28675" name="Rectangle 3">
            <a:extLst>
              <a:ext uri="{FF2B5EF4-FFF2-40B4-BE49-F238E27FC236}">
                <a16:creationId xmlns:a16="http://schemas.microsoft.com/office/drawing/2014/main" id="{1BB757D4-3D96-B918-45DB-8C375B3CC3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F35830E-80D2-692E-1004-E5596153644B}"/>
              </a:ext>
            </a:extLst>
          </p:cNvPr>
          <p:cNvSpPr>
            <a:spLocks noGrp="1" noRot="1" noChangeAspect="1" noChangeArrowheads="1" noTextEdit="1"/>
          </p:cNvSpPr>
          <p:nvPr>
            <p:ph type="sldImg"/>
          </p:nvPr>
        </p:nvSpPr>
        <p:spPr>
          <a:ln/>
        </p:spPr>
      </p:sp>
      <p:sp>
        <p:nvSpPr>
          <p:cNvPr id="30723" name="Rectangle 3">
            <a:extLst>
              <a:ext uri="{FF2B5EF4-FFF2-40B4-BE49-F238E27FC236}">
                <a16:creationId xmlns:a16="http://schemas.microsoft.com/office/drawing/2014/main" id="{10BB4975-D67D-EAC5-D429-A6DC94C9468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BE666CA8-C155-F21F-36E9-604A9C1221BC}"/>
              </a:ext>
            </a:extLst>
          </p:cNvPr>
          <p:cNvSpPr>
            <a:spLocks noGrp="1" noRot="1" noChangeAspect="1" noChangeArrowheads="1" noTextEdit="1"/>
          </p:cNvSpPr>
          <p:nvPr>
            <p:ph type="sldImg"/>
          </p:nvPr>
        </p:nvSpPr>
        <p:spPr>
          <a:ln/>
        </p:spPr>
      </p:sp>
      <p:sp>
        <p:nvSpPr>
          <p:cNvPr id="32771" name="Rectangle 3">
            <a:extLst>
              <a:ext uri="{FF2B5EF4-FFF2-40B4-BE49-F238E27FC236}">
                <a16:creationId xmlns:a16="http://schemas.microsoft.com/office/drawing/2014/main" id="{4BB6B443-AF98-9345-52DA-1982A13543D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324578B9-901B-4224-B7A5-EBD119C264CB}"/>
              </a:ext>
            </a:extLst>
          </p:cNvPr>
          <p:cNvSpPr>
            <a:spLocks noGrp="1" noRot="1" noChangeAspect="1" noChangeArrowheads="1" noTextEdit="1"/>
          </p:cNvSpPr>
          <p:nvPr>
            <p:ph type="sldImg"/>
          </p:nvPr>
        </p:nvSpPr>
        <p:spPr>
          <a:ln/>
        </p:spPr>
      </p:sp>
      <p:sp>
        <p:nvSpPr>
          <p:cNvPr id="34819" name="Rectangle 3">
            <a:extLst>
              <a:ext uri="{FF2B5EF4-FFF2-40B4-BE49-F238E27FC236}">
                <a16:creationId xmlns:a16="http://schemas.microsoft.com/office/drawing/2014/main" id="{5B8BCB0A-5349-BAB8-DAB1-A4D931C8FA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F2C85C22-4D30-88A8-9532-B9AD60C6D885}"/>
              </a:ext>
            </a:extLst>
          </p:cNvPr>
          <p:cNvSpPr>
            <a:spLocks noGrp="1" noRot="1" noChangeAspect="1" noTextEdit="1"/>
          </p:cNvSpPr>
          <p:nvPr>
            <p:ph type="sldImg"/>
          </p:nvPr>
        </p:nvSpPr>
        <p:spPr>
          <a:ln/>
        </p:spPr>
      </p:sp>
      <p:sp>
        <p:nvSpPr>
          <p:cNvPr id="36867" name="Notes Placeholder 2">
            <a:extLst>
              <a:ext uri="{FF2B5EF4-FFF2-40B4-BE49-F238E27FC236}">
                <a16:creationId xmlns:a16="http://schemas.microsoft.com/office/drawing/2014/main" id="{D513E384-754C-D846-2353-50D5757DB6C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Nevertheless: “Google ignores common words and characters such as where, the, how, and other digits and letters which slow down your search without improving the results.” (Though you can explicitly ask for them to remain.)</a:t>
            </a:r>
          </a:p>
        </p:txBody>
      </p:sp>
      <p:sp>
        <p:nvSpPr>
          <p:cNvPr id="36868" name="Slide Number Placeholder 3">
            <a:extLst>
              <a:ext uri="{FF2B5EF4-FFF2-40B4-BE49-F238E27FC236}">
                <a16:creationId xmlns:a16="http://schemas.microsoft.com/office/drawing/2014/main" id="{01C40581-FB4D-900E-3162-71AB76BB14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51F7B1C-DCB3-4E89-8323-7587E41427C2}" type="slidenum">
              <a:rPr kumimoji="0" lang="zh-TW" altLang="en-US">
                <a:latin typeface="Lucida Sans" panose="020B0602030504020204" pitchFamily="34" charset="0"/>
                <a:ea typeface="Arial Unicode MS" pitchFamily="34" charset="-128"/>
              </a:rPr>
              <a:pPr>
                <a:spcBef>
                  <a:spcPct val="0"/>
                </a:spcBef>
              </a:pPr>
              <a:t>13</a:t>
            </a:fld>
            <a:endParaRPr kumimoji="0" lang="en-US" altLang="zh-TW">
              <a:latin typeface="Lucida Sans" panose="020B0602030504020204" pitchFamily="34" charset="0"/>
              <a:ea typeface="Arial Unicode MS"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66E4521-4C35-1420-903A-9AE0AE047334}"/>
              </a:ext>
            </a:extLst>
          </p:cNvPr>
          <p:cNvSpPr>
            <a:spLocks noGrp="1" noRot="1" noChangeAspect="1" noChangeArrowheads="1" noTextEdit="1"/>
          </p:cNvSpPr>
          <p:nvPr>
            <p:ph type="sldImg"/>
          </p:nvPr>
        </p:nvSpPr>
        <p:spPr>
          <a:ln/>
        </p:spPr>
      </p:sp>
      <p:sp>
        <p:nvSpPr>
          <p:cNvPr id="38915" name="Rectangle 3">
            <a:extLst>
              <a:ext uri="{FF2B5EF4-FFF2-40B4-BE49-F238E27FC236}">
                <a16:creationId xmlns:a16="http://schemas.microsoft.com/office/drawing/2014/main" id="{11230143-B81C-15A5-27E9-28E81F49479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51A9EDEB-E3AE-AD40-9F92-52BEFA7E1F60}"/>
              </a:ext>
            </a:extLst>
          </p:cNvPr>
          <p:cNvSpPr>
            <a:spLocks noGrp="1" noRot="1" noChangeAspect="1" noChangeArrowheads="1" noTextEdit="1"/>
          </p:cNvSpPr>
          <p:nvPr>
            <p:ph type="sldImg"/>
          </p:nvPr>
        </p:nvSpPr>
        <p:spPr>
          <a:ln/>
        </p:spPr>
      </p:sp>
      <p:sp>
        <p:nvSpPr>
          <p:cNvPr id="40963" name="Rectangle 3">
            <a:extLst>
              <a:ext uri="{FF2B5EF4-FFF2-40B4-BE49-F238E27FC236}">
                <a16:creationId xmlns:a16="http://schemas.microsoft.com/office/drawing/2014/main" id="{D9A07154-3A51-F4E8-28A7-E070336E70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60A694D-FD54-CDF4-4E9D-D49195C95F06}"/>
              </a:ext>
            </a:extLst>
          </p:cNvPr>
          <p:cNvSpPr>
            <a:spLocks noGrp="1" noRot="1" noChangeAspect="1" noChangeArrowheads="1" noTextEdit="1"/>
          </p:cNvSpPr>
          <p:nvPr>
            <p:ph type="sldImg"/>
          </p:nvPr>
        </p:nvSpPr>
        <p:spPr>
          <a:ln/>
        </p:spPr>
      </p:sp>
      <p:sp>
        <p:nvSpPr>
          <p:cNvPr id="43011" name="Rectangle 3">
            <a:extLst>
              <a:ext uri="{FF2B5EF4-FFF2-40B4-BE49-F238E27FC236}">
                <a16:creationId xmlns:a16="http://schemas.microsoft.com/office/drawing/2014/main" id="{607B3232-E3DF-7EBD-7269-907CC34C973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33B5D604-8213-3D8A-749B-4D4960AE2E60}"/>
              </a:ext>
            </a:extLst>
          </p:cNvPr>
          <p:cNvSpPr>
            <a:spLocks noGrp="1" noRot="1" noChangeAspect="1" noChangeArrowheads="1" noTextEdit="1"/>
          </p:cNvSpPr>
          <p:nvPr>
            <p:ph type="sldImg"/>
          </p:nvPr>
        </p:nvSpPr>
        <p:spPr>
          <a:ln/>
        </p:spPr>
      </p:sp>
      <p:sp>
        <p:nvSpPr>
          <p:cNvPr id="45059" name="Rectangle 3">
            <a:extLst>
              <a:ext uri="{FF2B5EF4-FFF2-40B4-BE49-F238E27FC236}">
                <a16:creationId xmlns:a16="http://schemas.microsoft.com/office/drawing/2014/main" id="{43606BCE-9C3A-C2E4-6339-E4DC5A89F8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D2891F43-3422-026F-8B90-F3A3186323C0}"/>
              </a:ext>
            </a:extLst>
          </p:cNvPr>
          <p:cNvSpPr>
            <a:spLocks noGrp="1" noRot="1" noChangeAspect="1" noTextEdit="1"/>
          </p:cNvSpPr>
          <p:nvPr>
            <p:ph type="sldImg"/>
          </p:nvPr>
        </p:nvSpPr>
        <p:spPr>
          <a:ln/>
        </p:spPr>
      </p:sp>
      <p:sp>
        <p:nvSpPr>
          <p:cNvPr id="47107" name="Notes Placeholder 2">
            <a:extLst>
              <a:ext uri="{FF2B5EF4-FFF2-40B4-BE49-F238E27FC236}">
                <a16:creationId xmlns:a16="http://schemas.microsoft.com/office/drawing/2014/main" id="{720909B4-4CEA-A2E3-9551-B3FB0768BEE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TW">
                <a:latin typeface="Arial" panose="020B0604020202020204" pitchFamily="34" charset="0"/>
                <a:ea typeface="ＭＳ Ｐゴシック" panose="020B0600070205080204" pitchFamily="34" charset="-128"/>
              </a:rPr>
              <a:t>Why not the reverse?</a:t>
            </a:r>
          </a:p>
        </p:txBody>
      </p:sp>
      <p:sp>
        <p:nvSpPr>
          <p:cNvPr id="47108" name="Slide Number Placeholder 3">
            <a:extLst>
              <a:ext uri="{FF2B5EF4-FFF2-40B4-BE49-F238E27FC236}">
                <a16:creationId xmlns:a16="http://schemas.microsoft.com/office/drawing/2014/main" id="{266FC15F-3745-4FC7-574A-E017537858E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Arial" panose="020B0604020202020204" pitchFamily="34" charset="0"/>
                <a:ea typeface="ＭＳ Ｐゴシック" panose="020B0600070205080204" pitchFamily="34" charset="-128"/>
              </a:defRPr>
            </a:lvl1pPr>
            <a:lvl2pPr marL="37931725" indent="-37474525">
              <a:spcBef>
                <a:spcPct val="30000"/>
              </a:spcBef>
              <a:defRPr kumimoji="1" sz="1200">
                <a:solidFill>
                  <a:schemeClr val="tx1"/>
                </a:solidFill>
                <a:latin typeface="Arial" panose="020B0604020202020204" pitchFamily="34" charset="0"/>
                <a:ea typeface="ＭＳ Ｐゴシック" panose="020B0600070205080204" pitchFamily="34" charset="-128"/>
              </a:defRPr>
            </a:lvl2pPr>
            <a:lvl3pPr marL="11430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3pPr>
            <a:lvl4pPr marL="16002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4pPr>
            <a:lvl5pPr marL="2057400" indent="-228600">
              <a:spcBef>
                <a:spcPct val="30000"/>
              </a:spcBef>
              <a:defRPr kumimoji="1" sz="12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30000"/>
              </a:spcBef>
              <a:spcAft>
                <a:spcPct val="0"/>
              </a:spcAft>
              <a:defRPr kumimoji="1"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4E679A5D-A65E-493D-BE2F-B4683FFE73F9}" type="slidenum">
              <a:rPr kumimoji="0" lang="zh-TW" altLang="en-US">
                <a:latin typeface="Lucida Sans" panose="020B0602030504020204" pitchFamily="34" charset="0"/>
                <a:ea typeface="Arial Unicode MS" pitchFamily="34" charset="-128"/>
              </a:rPr>
              <a:pPr>
                <a:spcBef>
                  <a:spcPct val="0"/>
                </a:spcBef>
              </a:pPr>
              <a:t>18</a:t>
            </a:fld>
            <a:endParaRPr kumimoji="0" lang="en-US" altLang="zh-TW">
              <a:latin typeface="Lucida Sans" panose="020B0602030504020204" pitchFamily="34" charset="0"/>
              <a:ea typeface="Arial Unicode MS"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CC56463-C9D3-1881-FCBD-2370120A171E}"/>
              </a:ext>
            </a:extLst>
          </p:cNvPr>
          <p:cNvSpPr>
            <a:spLocks noGrp="1" noRot="1" noChangeAspect="1" noChangeArrowheads="1" noTextEdit="1"/>
          </p:cNvSpPr>
          <p:nvPr>
            <p:ph type="sldImg"/>
          </p:nvPr>
        </p:nvSpPr>
        <p:spPr>
          <a:ln/>
        </p:spPr>
      </p:sp>
      <p:sp>
        <p:nvSpPr>
          <p:cNvPr id="49155" name="Rectangle 3">
            <a:extLst>
              <a:ext uri="{FF2B5EF4-FFF2-40B4-BE49-F238E27FC236}">
                <a16:creationId xmlns:a16="http://schemas.microsoft.com/office/drawing/2014/main" id="{B1D00153-E3A8-D675-6C68-44C97394BAE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2AAC13C5-D42B-8D33-70B4-B8DABB5B8E12}"/>
              </a:ext>
            </a:extLst>
          </p:cNvPr>
          <p:cNvSpPr>
            <a:spLocks noGrp="1" noRot="1" noChangeAspect="1" noChangeArrowheads="1" noTextEdit="1"/>
          </p:cNvSpPr>
          <p:nvPr>
            <p:ph type="sldImg"/>
          </p:nvPr>
        </p:nvSpPr>
        <p:spPr>
          <a:ln/>
        </p:spPr>
      </p:sp>
      <p:sp>
        <p:nvSpPr>
          <p:cNvPr id="51203" name="Rectangle 3">
            <a:extLst>
              <a:ext uri="{FF2B5EF4-FFF2-40B4-BE49-F238E27FC236}">
                <a16:creationId xmlns:a16="http://schemas.microsoft.com/office/drawing/2014/main" id="{85A05C8D-1B26-748F-6245-71343D51C8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7D992058-8B32-7E13-7607-384E3B91ED38}"/>
              </a:ext>
            </a:extLst>
          </p:cNvPr>
          <p:cNvSpPr>
            <a:spLocks noGrp="1" noRot="1" noChangeAspect="1" noChangeArrowheads="1" noTextEdit="1"/>
          </p:cNvSpPr>
          <p:nvPr>
            <p:ph type="sldImg"/>
          </p:nvPr>
        </p:nvSpPr>
        <p:spPr>
          <a:ln/>
        </p:spPr>
      </p:sp>
      <p:sp>
        <p:nvSpPr>
          <p:cNvPr id="53251" name="Rectangle 3">
            <a:extLst>
              <a:ext uri="{FF2B5EF4-FFF2-40B4-BE49-F238E27FC236}">
                <a16:creationId xmlns:a16="http://schemas.microsoft.com/office/drawing/2014/main" id="{9ADC1840-5E92-0508-4F92-EEC6C5099C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123DC881-14E3-24C8-FFDC-4AE992C6312E}"/>
              </a:ext>
            </a:extLst>
          </p:cNvPr>
          <p:cNvSpPr>
            <a:spLocks noGrp="1" noRot="1" noChangeAspect="1" noChangeArrowheads="1" noTextEdit="1"/>
          </p:cNvSpPr>
          <p:nvPr>
            <p:ph type="sldImg"/>
          </p:nvPr>
        </p:nvSpPr>
        <p:spPr>
          <a:ln/>
        </p:spPr>
      </p:sp>
      <p:sp>
        <p:nvSpPr>
          <p:cNvPr id="55299" name="Rectangle 3">
            <a:extLst>
              <a:ext uri="{FF2B5EF4-FFF2-40B4-BE49-F238E27FC236}">
                <a16:creationId xmlns:a16="http://schemas.microsoft.com/office/drawing/2014/main" id="{6C33EB05-9933-F762-308D-5C48AD9F850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6FC8998E-490A-1667-CE6C-3441C05BD619}"/>
              </a:ext>
            </a:extLst>
          </p:cNvPr>
          <p:cNvSpPr>
            <a:spLocks noGrp="1" noRot="1" noChangeAspect="1" noChangeArrowheads="1" noTextEdit="1"/>
          </p:cNvSpPr>
          <p:nvPr>
            <p:ph type="sldImg"/>
          </p:nvPr>
        </p:nvSpPr>
        <p:spPr>
          <a:ln/>
        </p:spPr>
      </p:sp>
      <p:sp>
        <p:nvSpPr>
          <p:cNvPr id="57347" name="Rectangle 3">
            <a:extLst>
              <a:ext uri="{FF2B5EF4-FFF2-40B4-BE49-F238E27FC236}">
                <a16:creationId xmlns:a16="http://schemas.microsoft.com/office/drawing/2014/main" id="{1920C90D-C471-23D4-B149-EAB31D45DEB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AC272E77-156E-BAE6-17D3-1C0D17A6FC8A}"/>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86695565-5781-2C78-3142-7B8EA01710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47BF7D81-657F-0ED2-740A-5477937B01E4}"/>
              </a:ext>
            </a:extLst>
          </p:cNvPr>
          <p:cNvSpPr>
            <a:spLocks noGrp="1" noRot="1" noChangeAspect="1" noChangeArrowheads="1" noTextEdit="1"/>
          </p:cNvSpPr>
          <p:nvPr>
            <p:ph type="sldImg"/>
          </p:nvPr>
        </p:nvSpPr>
        <p:spPr>
          <a:ln/>
        </p:spPr>
      </p:sp>
      <p:sp>
        <p:nvSpPr>
          <p:cNvPr id="61443" name="Rectangle 3">
            <a:extLst>
              <a:ext uri="{FF2B5EF4-FFF2-40B4-BE49-F238E27FC236}">
                <a16:creationId xmlns:a16="http://schemas.microsoft.com/office/drawing/2014/main" id="{5F715B22-C3E0-90ED-7333-2ED15083F1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66E63E4A-EBA0-BB0A-6C40-358014AB9E47}"/>
              </a:ext>
            </a:extLst>
          </p:cNvPr>
          <p:cNvSpPr>
            <a:spLocks noGrp="1" noRot="1" noChangeAspect="1" noChangeArrowheads="1" noTextEdit="1"/>
          </p:cNvSpPr>
          <p:nvPr>
            <p:ph type="sldImg"/>
          </p:nvPr>
        </p:nvSpPr>
        <p:spPr>
          <a:ln/>
        </p:spPr>
      </p:sp>
      <p:sp>
        <p:nvSpPr>
          <p:cNvPr id="64515" name="Rectangle 3">
            <a:extLst>
              <a:ext uri="{FF2B5EF4-FFF2-40B4-BE49-F238E27FC236}">
                <a16:creationId xmlns:a16="http://schemas.microsoft.com/office/drawing/2014/main" id="{50086745-3141-B3C5-B4A0-381077EF15A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9639B78C-448C-BA3B-9C32-DFECF019E0AF}"/>
              </a:ext>
            </a:extLst>
          </p:cNvPr>
          <p:cNvSpPr>
            <a:spLocks noGrp="1" noRot="1" noChangeAspect="1" noChangeArrowheads="1" noTextEdit="1"/>
          </p:cNvSpPr>
          <p:nvPr>
            <p:ph type="sldImg"/>
          </p:nvPr>
        </p:nvSpPr>
        <p:spPr>
          <a:ln/>
        </p:spPr>
      </p:sp>
      <p:sp>
        <p:nvSpPr>
          <p:cNvPr id="66563" name="Rectangle 3">
            <a:extLst>
              <a:ext uri="{FF2B5EF4-FFF2-40B4-BE49-F238E27FC236}">
                <a16:creationId xmlns:a16="http://schemas.microsoft.com/office/drawing/2014/main" id="{F42187FA-6CBC-A5C3-A3D3-FA0D248455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5A642403-B315-6EF9-8C53-CA96A6F57E41}"/>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0E12528F-B947-CD4E-5EA7-A4B3738D51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781BC8D7-1371-45D8-BD29-D1E15620C552}"/>
              </a:ext>
            </a:extLst>
          </p:cNvPr>
          <p:cNvSpPr>
            <a:spLocks noGrp="1" noRot="1" noChangeAspect="1" noChangeArrowheads="1" noTextEdit="1"/>
          </p:cNvSpPr>
          <p:nvPr>
            <p:ph type="sldImg"/>
          </p:nvPr>
        </p:nvSpPr>
        <p:spPr>
          <a:ln/>
        </p:spPr>
      </p:sp>
      <p:sp>
        <p:nvSpPr>
          <p:cNvPr id="70659" name="Rectangle 3">
            <a:extLst>
              <a:ext uri="{FF2B5EF4-FFF2-40B4-BE49-F238E27FC236}">
                <a16:creationId xmlns:a16="http://schemas.microsoft.com/office/drawing/2014/main" id="{124BE2E6-AA6A-F92D-6DF3-040C18ED6B2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AC7069CD-9537-6301-EF70-58513F9FC979}"/>
              </a:ext>
            </a:extLst>
          </p:cNvPr>
          <p:cNvSpPr>
            <a:spLocks noGrp="1" noRot="1" noChangeAspect="1" noChangeArrowheads="1" noTextEdit="1"/>
          </p:cNvSpPr>
          <p:nvPr>
            <p:ph type="sldImg"/>
          </p:nvPr>
        </p:nvSpPr>
        <p:spPr>
          <a:ln/>
        </p:spPr>
      </p:sp>
      <p:sp>
        <p:nvSpPr>
          <p:cNvPr id="72707" name="Rectangle 3">
            <a:extLst>
              <a:ext uri="{FF2B5EF4-FFF2-40B4-BE49-F238E27FC236}">
                <a16:creationId xmlns:a16="http://schemas.microsoft.com/office/drawing/2014/main" id="{03E79406-1755-4BD3-C1B7-0A46A7735C8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9B7A69AC-612A-BE34-4AA8-7CB6BFFDB256}"/>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16D287EB-F080-6ED2-04F1-BE85A168F0C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9E51745F-7669-AF4A-3C9B-750C08D28E8C}"/>
              </a:ext>
            </a:extLst>
          </p:cNvPr>
          <p:cNvSpPr>
            <a:spLocks noGrp="1" noRot="1" noChangeAspect="1" noChangeArrowheads="1" noTextEdit="1"/>
          </p:cNvSpPr>
          <p:nvPr>
            <p:ph type="sldImg"/>
          </p:nvPr>
        </p:nvSpPr>
        <p:spPr>
          <a:ln/>
        </p:spPr>
      </p:sp>
      <p:sp>
        <p:nvSpPr>
          <p:cNvPr id="76803" name="Rectangle 3">
            <a:extLst>
              <a:ext uri="{FF2B5EF4-FFF2-40B4-BE49-F238E27FC236}">
                <a16:creationId xmlns:a16="http://schemas.microsoft.com/office/drawing/2014/main" id="{B64FA82C-D0C0-6487-0787-16F6EA1874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A05FC74A-A92C-811B-FBDF-F51F28EC77CD}"/>
              </a:ext>
            </a:extLst>
          </p:cNvPr>
          <p:cNvSpPr>
            <a:spLocks noGrp="1" noRot="1" noChangeAspect="1" noChangeArrowheads="1" noTextEdit="1"/>
          </p:cNvSpPr>
          <p:nvPr>
            <p:ph type="sldImg"/>
          </p:nvPr>
        </p:nvSpPr>
        <p:spPr>
          <a:ln/>
        </p:spPr>
      </p:sp>
      <p:sp>
        <p:nvSpPr>
          <p:cNvPr id="78851" name="Rectangle 3">
            <a:extLst>
              <a:ext uri="{FF2B5EF4-FFF2-40B4-BE49-F238E27FC236}">
                <a16:creationId xmlns:a16="http://schemas.microsoft.com/office/drawing/2014/main" id="{9FA36F5A-AEE2-CBCD-6613-853116E5020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08146408-E571-5C18-B182-62CEA2DE7F04}"/>
              </a:ext>
            </a:extLst>
          </p:cNvPr>
          <p:cNvSpPr>
            <a:spLocks noGrp="1" noRot="1" noChangeAspect="1" noChangeArrowheads="1" noTextEdit="1"/>
          </p:cNvSpPr>
          <p:nvPr>
            <p:ph type="sldImg"/>
          </p:nvPr>
        </p:nvSpPr>
        <p:spPr>
          <a:ln/>
        </p:spPr>
      </p:sp>
      <p:sp>
        <p:nvSpPr>
          <p:cNvPr id="80899" name="Rectangle 3">
            <a:extLst>
              <a:ext uri="{FF2B5EF4-FFF2-40B4-BE49-F238E27FC236}">
                <a16:creationId xmlns:a16="http://schemas.microsoft.com/office/drawing/2014/main" id="{262AA557-D377-A371-7433-BC29DE9AB9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2820B23E-0BC4-F8F2-74BF-126F385A96D7}"/>
              </a:ext>
            </a:extLst>
          </p:cNvPr>
          <p:cNvSpPr>
            <a:spLocks noGrp="1" noRot="1" noChangeAspect="1" noChangeArrowheads="1" noTextEdit="1"/>
          </p:cNvSpPr>
          <p:nvPr>
            <p:ph type="sldImg"/>
          </p:nvPr>
        </p:nvSpPr>
        <p:spPr>
          <a:ln/>
        </p:spPr>
      </p:sp>
      <p:sp>
        <p:nvSpPr>
          <p:cNvPr id="82947" name="Rectangle 3">
            <a:extLst>
              <a:ext uri="{FF2B5EF4-FFF2-40B4-BE49-F238E27FC236}">
                <a16:creationId xmlns:a16="http://schemas.microsoft.com/office/drawing/2014/main" id="{7CB3B4F4-75DF-8B4B-D78E-14F9D82BAFC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00C8AE08-18FA-FA0C-2237-9BF8DF75C40A}"/>
              </a:ext>
            </a:extLst>
          </p:cNvPr>
          <p:cNvSpPr>
            <a:spLocks noGrp="1" noRot="1" noChangeAspect="1" noChangeArrowheads="1" noTextEdit="1"/>
          </p:cNvSpPr>
          <p:nvPr>
            <p:ph type="sldImg"/>
          </p:nvPr>
        </p:nvSpPr>
        <p:spPr>
          <a:ln/>
        </p:spPr>
      </p:sp>
      <p:sp>
        <p:nvSpPr>
          <p:cNvPr id="84995" name="Rectangle 3">
            <a:extLst>
              <a:ext uri="{FF2B5EF4-FFF2-40B4-BE49-F238E27FC236}">
                <a16:creationId xmlns:a16="http://schemas.microsoft.com/office/drawing/2014/main" id="{00453AC7-E86E-7038-B8CD-FC52A79A3ED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F36B7359-9F10-A00B-7315-D1A248D22DAD}"/>
              </a:ext>
            </a:extLst>
          </p:cNvPr>
          <p:cNvSpPr>
            <a:spLocks noGrp="1" noRot="1" noChangeAspect="1" noChangeArrowheads="1" noTextEdit="1"/>
          </p:cNvSpPr>
          <p:nvPr>
            <p:ph type="sldImg"/>
          </p:nvPr>
        </p:nvSpPr>
        <p:spPr>
          <a:ln/>
        </p:spPr>
      </p:sp>
      <p:sp>
        <p:nvSpPr>
          <p:cNvPr id="87043" name="Rectangle 3">
            <a:extLst>
              <a:ext uri="{FF2B5EF4-FFF2-40B4-BE49-F238E27FC236}">
                <a16:creationId xmlns:a16="http://schemas.microsoft.com/office/drawing/2014/main" id="{A0EB369E-4241-519A-1C2E-75BAE1785C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130AE931-6016-8751-3AC3-59FFEC5A2240}"/>
              </a:ext>
            </a:extLst>
          </p:cNvPr>
          <p:cNvSpPr>
            <a:spLocks noGrp="1" noRot="1" noChangeAspect="1" noChangeArrowheads="1" noTextEdit="1"/>
          </p:cNvSpPr>
          <p:nvPr>
            <p:ph type="sldImg"/>
          </p:nvPr>
        </p:nvSpPr>
        <p:spPr>
          <a:ln/>
        </p:spPr>
      </p:sp>
      <p:sp>
        <p:nvSpPr>
          <p:cNvPr id="89091" name="Rectangle 3">
            <a:extLst>
              <a:ext uri="{FF2B5EF4-FFF2-40B4-BE49-F238E27FC236}">
                <a16:creationId xmlns:a16="http://schemas.microsoft.com/office/drawing/2014/main" id="{6FB80D61-24DC-245C-3023-EE46A1D19E0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8607AB4C-0052-BC7F-9E9B-6B4693690D25}"/>
              </a:ext>
            </a:extLst>
          </p:cNvPr>
          <p:cNvSpPr>
            <a:spLocks noGrp="1" noRot="1" noChangeAspect="1" noChangeArrowheads="1" noTextEdit="1"/>
          </p:cNvSpPr>
          <p:nvPr>
            <p:ph type="sldImg"/>
          </p:nvPr>
        </p:nvSpPr>
        <p:spPr>
          <a:ln/>
        </p:spPr>
      </p:sp>
      <p:sp>
        <p:nvSpPr>
          <p:cNvPr id="91139" name="Rectangle 3">
            <a:extLst>
              <a:ext uri="{FF2B5EF4-FFF2-40B4-BE49-F238E27FC236}">
                <a16:creationId xmlns:a16="http://schemas.microsoft.com/office/drawing/2014/main" id="{1CCE1971-5BC6-20A0-B522-7018C523D1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79F007AD-DCAD-4868-D466-1212358F11B2}"/>
              </a:ext>
            </a:extLst>
          </p:cNvPr>
          <p:cNvSpPr>
            <a:spLocks noGrp="1" noRot="1" noChangeAspect="1" noChangeArrowheads="1" noTextEdit="1"/>
          </p:cNvSpPr>
          <p:nvPr>
            <p:ph type="sldImg"/>
          </p:nvPr>
        </p:nvSpPr>
        <p:spPr>
          <a:ln/>
        </p:spPr>
      </p:sp>
      <p:sp>
        <p:nvSpPr>
          <p:cNvPr id="93187" name="Rectangle 3">
            <a:extLst>
              <a:ext uri="{FF2B5EF4-FFF2-40B4-BE49-F238E27FC236}">
                <a16:creationId xmlns:a16="http://schemas.microsoft.com/office/drawing/2014/main" id="{3A4A6F5C-437F-B9C7-7813-BCA7AA00B7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D7B2D7B-CDFF-7C8C-13BC-CC998D438EE5}"/>
              </a:ext>
            </a:extLst>
          </p:cNvPr>
          <p:cNvSpPr>
            <a:spLocks noGrp="1" noRot="1" noChangeAspect="1" noChangeArrowheads="1" noTextEdit="1"/>
          </p:cNvSpPr>
          <p:nvPr>
            <p:ph type="sldImg"/>
          </p:nvPr>
        </p:nvSpPr>
        <p:spPr>
          <a:ln/>
        </p:spPr>
      </p:sp>
      <p:sp>
        <p:nvSpPr>
          <p:cNvPr id="95235" name="Rectangle 3">
            <a:extLst>
              <a:ext uri="{FF2B5EF4-FFF2-40B4-BE49-F238E27FC236}">
                <a16:creationId xmlns:a16="http://schemas.microsoft.com/office/drawing/2014/main" id="{299CDB4E-75D4-A4D7-7D30-1810F77980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FA2CBF08-572D-CE97-23A9-629CBE9C5009}"/>
              </a:ext>
            </a:extLst>
          </p:cNvPr>
          <p:cNvSpPr>
            <a:spLocks noGrp="1" noRot="1" noChangeAspect="1" noChangeArrowheads="1" noTextEdit="1"/>
          </p:cNvSpPr>
          <p:nvPr>
            <p:ph type="sldImg"/>
          </p:nvPr>
        </p:nvSpPr>
        <p:spPr>
          <a:ln/>
        </p:spPr>
      </p:sp>
      <p:sp>
        <p:nvSpPr>
          <p:cNvPr id="97283" name="Rectangle 3">
            <a:extLst>
              <a:ext uri="{FF2B5EF4-FFF2-40B4-BE49-F238E27FC236}">
                <a16:creationId xmlns:a16="http://schemas.microsoft.com/office/drawing/2014/main" id="{20B300FB-B32F-8195-C7C1-D10904CA79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4077609B-A1C2-AB96-902F-2F09FF3CD1D9}"/>
              </a:ext>
            </a:extLst>
          </p:cNvPr>
          <p:cNvSpPr>
            <a:spLocks noGrp="1" noRot="1" noChangeAspect="1" noChangeArrowheads="1" noTextEdit="1"/>
          </p:cNvSpPr>
          <p:nvPr>
            <p:ph type="sldImg"/>
          </p:nvPr>
        </p:nvSpPr>
        <p:spPr>
          <a:ln/>
        </p:spPr>
      </p:sp>
      <p:sp>
        <p:nvSpPr>
          <p:cNvPr id="99331" name="Rectangle 3">
            <a:extLst>
              <a:ext uri="{FF2B5EF4-FFF2-40B4-BE49-F238E27FC236}">
                <a16:creationId xmlns:a16="http://schemas.microsoft.com/office/drawing/2014/main" id="{539E7BE4-6626-A1BD-655A-4D45AC50A40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A2ADAA91-2C8C-D34A-FFFD-9F87CD659A12}"/>
              </a:ext>
            </a:extLst>
          </p:cNvPr>
          <p:cNvSpPr>
            <a:spLocks noGrp="1" noRot="1" noChangeAspect="1" noChangeArrowheads="1" noTextEdit="1"/>
          </p:cNvSpPr>
          <p:nvPr>
            <p:ph type="sldImg"/>
          </p:nvPr>
        </p:nvSpPr>
        <p:spPr>
          <a:ln/>
        </p:spPr>
      </p:sp>
      <p:sp>
        <p:nvSpPr>
          <p:cNvPr id="101379" name="Rectangle 3">
            <a:extLst>
              <a:ext uri="{FF2B5EF4-FFF2-40B4-BE49-F238E27FC236}">
                <a16:creationId xmlns:a16="http://schemas.microsoft.com/office/drawing/2014/main" id="{2B9F8204-3998-54B0-E861-9FCAC7EBC8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D5039E53-E7EB-F9C2-7040-967CB300B3AE}"/>
              </a:ext>
            </a:extLst>
          </p:cNvPr>
          <p:cNvSpPr>
            <a:spLocks noGrp="1" noRot="1" noChangeAspect="1" noChangeArrowheads="1" noTextEdit="1"/>
          </p:cNvSpPr>
          <p:nvPr>
            <p:ph type="sldImg"/>
          </p:nvPr>
        </p:nvSpPr>
        <p:spPr>
          <a:ln/>
        </p:spPr>
      </p:sp>
      <p:sp>
        <p:nvSpPr>
          <p:cNvPr id="103427" name="Rectangle 3">
            <a:extLst>
              <a:ext uri="{FF2B5EF4-FFF2-40B4-BE49-F238E27FC236}">
                <a16:creationId xmlns:a16="http://schemas.microsoft.com/office/drawing/2014/main" id="{19851AFE-60A0-44A6-55FD-3BE4CCD7DD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48B4340-B29D-DFF8-5634-32691179D797}"/>
              </a:ext>
            </a:extLst>
          </p:cNvPr>
          <p:cNvSpPr>
            <a:spLocks noGrp="1" noRot="1" noChangeAspect="1" noChangeArrowheads="1" noTextEdit="1"/>
          </p:cNvSpPr>
          <p:nvPr>
            <p:ph type="sldImg"/>
          </p:nvPr>
        </p:nvSpPr>
        <p:spPr>
          <a:ln/>
        </p:spPr>
      </p:sp>
      <p:sp>
        <p:nvSpPr>
          <p:cNvPr id="105475" name="Rectangle 3">
            <a:extLst>
              <a:ext uri="{FF2B5EF4-FFF2-40B4-BE49-F238E27FC236}">
                <a16:creationId xmlns:a16="http://schemas.microsoft.com/office/drawing/2014/main" id="{74C963DE-CB01-A456-D2EC-01D2013FC2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551F7566-4DF4-C074-668D-98BC585E1516}"/>
              </a:ext>
            </a:extLst>
          </p:cNvPr>
          <p:cNvSpPr>
            <a:spLocks noGrp="1" noRot="1" noChangeAspect="1" noChangeArrowheads="1" noTextEdit="1"/>
          </p:cNvSpPr>
          <p:nvPr>
            <p:ph type="sldImg"/>
          </p:nvPr>
        </p:nvSpPr>
        <p:spPr>
          <a:ln/>
        </p:spPr>
      </p:sp>
      <p:sp>
        <p:nvSpPr>
          <p:cNvPr id="107523" name="Rectangle 3">
            <a:extLst>
              <a:ext uri="{FF2B5EF4-FFF2-40B4-BE49-F238E27FC236}">
                <a16:creationId xmlns:a16="http://schemas.microsoft.com/office/drawing/2014/main" id="{A2724653-4ACA-B7CC-5289-528A9C79875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399E6107-F2A2-022B-27E3-64BF67245170}"/>
              </a:ext>
            </a:extLst>
          </p:cNvPr>
          <p:cNvSpPr>
            <a:spLocks noGrp="1" noRot="1" noChangeAspect="1" noChangeArrowheads="1" noTextEdit="1"/>
          </p:cNvSpPr>
          <p:nvPr>
            <p:ph type="sldImg"/>
          </p:nvPr>
        </p:nvSpPr>
        <p:spPr>
          <a:ln/>
        </p:spPr>
      </p:sp>
      <p:sp>
        <p:nvSpPr>
          <p:cNvPr id="109571" name="Rectangle 3">
            <a:extLst>
              <a:ext uri="{FF2B5EF4-FFF2-40B4-BE49-F238E27FC236}">
                <a16:creationId xmlns:a16="http://schemas.microsoft.com/office/drawing/2014/main" id="{5E417356-1977-7D2A-8F3D-A952AA44BEB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96FB78D3-2283-E8F7-442E-88E3C5A4F435}"/>
              </a:ext>
            </a:extLst>
          </p:cNvPr>
          <p:cNvSpPr>
            <a:spLocks noGrp="1" noRot="1" noChangeAspect="1" noChangeArrowheads="1" noTextEdit="1"/>
          </p:cNvSpPr>
          <p:nvPr>
            <p:ph type="sldImg"/>
          </p:nvPr>
        </p:nvSpPr>
        <p:spPr>
          <a:ln/>
        </p:spPr>
      </p:sp>
      <p:sp>
        <p:nvSpPr>
          <p:cNvPr id="111619" name="Rectangle 3">
            <a:extLst>
              <a:ext uri="{FF2B5EF4-FFF2-40B4-BE49-F238E27FC236}">
                <a16:creationId xmlns:a16="http://schemas.microsoft.com/office/drawing/2014/main" id="{2FA83503-B6F3-407C-141D-E13C1432ED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TW"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solidFill>
          <a:srgbClr val="233337"/>
        </a:solidFill>
        <a:effectLst/>
      </p:bgPr>
    </p:bg>
    <p:spTree>
      <p:nvGrpSpPr>
        <p:cNvPr id="1" name=""/>
        <p:cNvGrpSpPr/>
        <p:nvPr/>
      </p:nvGrpSpPr>
      <p:grpSpPr>
        <a:xfrm>
          <a:off x="0" y="0"/>
          <a:ext cx="0" cy="0"/>
          <a:chOff x="0" y="0"/>
          <a:chExt cx="0" cy="0"/>
        </a:xfrm>
      </p:grpSpPr>
      <p:sp>
        <p:nvSpPr>
          <p:cNvPr id="2" name="TextBox 9">
            <a:extLst>
              <a:ext uri="{FF2B5EF4-FFF2-40B4-BE49-F238E27FC236}">
                <a16:creationId xmlns:a16="http://schemas.microsoft.com/office/drawing/2014/main" id="{F6A9B3B2-100B-5299-F47D-B4ABBF314960}"/>
              </a:ext>
            </a:extLst>
          </p:cNvPr>
          <p:cNvSpPr txBox="1">
            <a:spLocks noChangeArrowheads="1"/>
          </p:cNvSpPr>
          <p:nvPr/>
        </p:nvSpPr>
        <p:spPr bwMode="auto">
          <a:xfrm>
            <a:off x="1084263" y="1981200"/>
            <a:ext cx="3013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Lucida Sans" panose="020B0602030504020204" pitchFamily="34" charset="0"/>
                <a:ea typeface="Arial Unicode MS" pitchFamily="34" charset="-128"/>
              </a:defRPr>
            </a:lvl1pPr>
            <a:lvl2pPr marL="742950" indent="-285750">
              <a:defRPr sz="2400">
                <a:solidFill>
                  <a:schemeClr val="tx1"/>
                </a:solidFill>
                <a:latin typeface="Lucida Sans" panose="020B0602030504020204" pitchFamily="34" charset="0"/>
                <a:ea typeface="Arial Unicode MS" pitchFamily="34" charset="-128"/>
              </a:defRPr>
            </a:lvl2pPr>
            <a:lvl3pPr marL="1143000" indent="-228600">
              <a:defRPr sz="2400">
                <a:solidFill>
                  <a:schemeClr val="tx1"/>
                </a:solidFill>
                <a:latin typeface="Lucida Sans" panose="020B0602030504020204" pitchFamily="34" charset="0"/>
                <a:ea typeface="Arial Unicode MS" pitchFamily="34" charset="-128"/>
              </a:defRPr>
            </a:lvl3pPr>
            <a:lvl4pPr marL="1600200" indent="-228600">
              <a:defRPr sz="2400">
                <a:solidFill>
                  <a:schemeClr val="tx1"/>
                </a:solidFill>
                <a:latin typeface="Lucida Sans" panose="020B0602030504020204" pitchFamily="34" charset="0"/>
                <a:ea typeface="Arial Unicode MS" pitchFamily="34" charset="-128"/>
              </a:defRPr>
            </a:lvl4pPr>
            <a:lvl5pPr marL="2057400" indent="-228600">
              <a:defRPr sz="2400">
                <a:solidFill>
                  <a:schemeClr val="tx1"/>
                </a:solidFill>
                <a:latin typeface="Lucida Sans" panose="020B0602030504020204" pitchFamily="34" charset="0"/>
                <a:ea typeface="Arial Unicode MS"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9pPr>
          </a:lstStyle>
          <a:p>
            <a:pPr eaLnBrk="1" hangingPunct="1">
              <a:defRPr/>
            </a:pPr>
            <a:r>
              <a:rPr lang="en-US" altLang="zh-TW" sz="3600">
                <a:solidFill>
                  <a:srgbClr val="FBFCFF"/>
                </a:solidFill>
                <a:latin typeface="Calibri" panose="020F0502020204030204" pitchFamily="34" charset="0"/>
              </a:rPr>
              <a:t>Introduction to</a:t>
            </a:r>
          </a:p>
        </p:txBody>
      </p:sp>
      <p:sp>
        <p:nvSpPr>
          <p:cNvPr id="4" name="Rectangle 10">
            <a:extLst>
              <a:ext uri="{FF2B5EF4-FFF2-40B4-BE49-F238E27FC236}">
                <a16:creationId xmlns:a16="http://schemas.microsoft.com/office/drawing/2014/main" id="{9228AC06-27FA-FC26-B08C-58F67D29C217}"/>
              </a:ext>
            </a:extLst>
          </p:cNvPr>
          <p:cNvSpPr>
            <a:spLocks noChangeArrowheads="1"/>
          </p:cNvSpPr>
          <p:nvPr/>
        </p:nvSpPr>
        <p:spPr bwMode="auto">
          <a:xfrm>
            <a:off x="0" y="0"/>
            <a:ext cx="9144000" cy="304800"/>
          </a:xfrm>
          <a:prstGeom prst="rect">
            <a:avLst/>
          </a:prstGeom>
          <a:solidFill>
            <a:srgbClr val="139CB7"/>
          </a:solidFill>
          <a:ln w="9525">
            <a:solidFill>
              <a:srgbClr val="406E84"/>
            </a:solidFill>
            <a:miter lim="800000"/>
            <a:headEnd/>
            <a:tailEnd/>
          </a:ln>
          <a:effectLst>
            <a:outerShdw blurRad="40000" dist="23000" dir="5400000" rotWithShape="0">
              <a:srgbClr val="808080">
                <a:alpha val="34999"/>
              </a:srgbClr>
            </a:outerShdw>
          </a:effectLst>
        </p:spPr>
        <p:txBody>
          <a:bodyPr anchor="ctr"/>
          <a:lstStyle>
            <a:lvl1pPr eaLnBrk="0" hangingPunct="0">
              <a:defRPr sz="2400">
                <a:solidFill>
                  <a:schemeClr val="tx1"/>
                </a:solidFill>
                <a:latin typeface="Lucida Sans" panose="020B0602030504020204" pitchFamily="34" charset="0"/>
                <a:ea typeface="Arial Unicode MS" pitchFamily="34" charset="-120"/>
              </a:defRPr>
            </a:lvl1pPr>
            <a:lvl2pPr marL="37931725" indent="-37474525" eaLnBrk="0" hangingPunct="0">
              <a:defRPr sz="2400">
                <a:solidFill>
                  <a:schemeClr val="tx1"/>
                </a:solidFill>
                <a:latin typeface="Lucida Sans" panose="020B0602030504020204" pitchFamily="34" charset="0"/>
                <a:ea typeface="Arial Unicode MS" pitchFamily="34" charset="-120"/>
              </a:defRPr>
            </a:lvl2pPr>
            <a:lvl3pPr eaLnBrk="0" hangingPunct="0">
              <a:defRPr sz="2400">
                <a:solidFill>
                  <a:schemeClr val="tx1"/>
                </a:solidFill>
                <a:latin typeface="Lucida Sans" panose="020B0602030504020204" pitchFamily="34" charset="0"/>
                <a:ea typeface="Arial Unicode MS" pitchFamily="34" charset="-120"/>
              </a:defRPr>
            </a:lvl3pPr>
            <a:lvl4pPr eaLnBrk="0" hangingPunct="0">
              <a:defRPr sz="2400">
                <a:solidFill>
                  <a:schemeClr val="tx1"/>
                </a:solidFill>
                <a:latin typeface="Lucida Sans" panose="020B0602030504020204" pitchFamily="34" charset="0"/>
                <a:ea typeface="Arial Unicode MS" pitchFamily="34" charset="-120"/>
              </a:defRPr>
            </a:lvl4pPr>
            <a:lvl5pPr eaLnBrk="0" hangingPunct="0">
              <a:defRPr sz="2400">
                <a:solidFill>
                  <a:schemeClr val="tx1"/>
                </a:solidFill>
                <a:latin typeface="Lucida Sans" panose="020B0602030504020204" pitchFamily="34" charset="0"/>
                <a:ea typeface="Arial Unicode MS" pitchFamily="34" charset="-120"/>
              </a:defRPr>
            </a:lvl5pPr>
            <a:lvl6pPr marL="4572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0"/>
              </a:defRPr>
            </a:lvl6pPr>
            <a:lvl7pPr marL="9144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0"/>
              </a:defRPr>
            </a:lvl7pPr>
            <a:lvl8pPr marL="1371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0"/>
              </a:defRPr>
            </a:lvl8pPr>
            <a:lvl9pPr marL="18288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0"/>
              </a:defRPr>
            </a:lvl9pPr>
          </a:lstStyle>
          <a:p>
            <a:pPr algn="ctr" eaLnBrk="1" hangingPunct="1">
              <a:defRPr/>
            </a:pPr>
            <a:endParaRPr lang="zh-TW" altLang="en-US">
              <a:solidFill>
                <a:srgbClr val="FFFFFF"/>
              </a:solidFill>
              <a:latin typeface="Calibri" panose="020F0502020204030204" pitchFamily="34" charset="0"/>
            </a:endParaRPr>
          </a:p>
        </p:txBody>
      </p:sp>
      <p:sp>
        <p:nvSpPr>
          <p:cNvPr id="5" name="Rectangle 11">
            <a:extLst>
              <a:ext uri="{FF2B5EF4-FFF2-40B4-BE49-F238E27FC236}">
                <a16:creationId xmlns:a16="http://schemas.microsoft.com/office/drawing/2014/main" id="{AEBDB394-C161-D2F9-7CF0-7E5D8FB152A6}"/>
              </a:ext>
            </a:extLst>
          </p:cNvPr>
          <p:cNvSpPr>
            <a:spLocks noChangeArrowheads="1"/>
          </p:cNvSpPr>
          <p:nvPr/>
        </p:nvSpPr>
        <p:spPr bwMode="auto">
          <a:xfrm>
            <a:off x="830263" y="2590800"/>
            <a:ext cx="5646737"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Lucida Sans" panose="020B0602030504020204" pitchFamily="34" charset="0"/>
                <a:ea typeface="Arial Unicode MS" pitchFamily="34" charset="-128"/>
              </a:defRPr>
            </a:lvl1pPr>
            <a:lvl2pPr marL="742950" indent="-285750">
              <a:defRPr sz="2400">
                <a:solidFill>
                  <a:schemeClr val="tx1"/>
                </a:solidFill>
                <a:latin typeface="Lucida Sans" panose="020B0602030504020204" pitchFamily="34" charset="0"/>
                <a:ea typeface="Arial Unicode MS" pitchFamily="34" charset="-128"/>
              </a:defRPr>
            </a:lvl2pPr>
            <a:lvl3pPr marL="1143000" indent="-228600">
              <a:defRPr sz="2400">
                <a:solidFill>
                  <a:schemeClr val="tx1"/>
                </a:solidFill>
                <a:latin typeface="Lucida Sans" panose="020B0602030504020204" pitchFamily="34" charset="0"/>
                <a:ea typeface="Arial Unicode MS" pitchFamily="34" charset="-128"/>
              </a:defRPr>
            </a:lvl3pPr>
            <a:lvl4pPr marL="1600200" indent="-228600">
              <a:defRPr sz="2400">
                <a:solidFill>
                  <a:schemeClr val="tx1"/>
                </a:solidFill>
                <a:latin typeface="Lucida Sans" panose="020B0602030504020204" pitchFamily="34" charset="0"/>
                <a:ea typeface="Arial Unicode MS" pitchFamily="34" charset="-128"/>
              </a:defRPr>
            </a:lvl4pPr>
            <a:lvl5pPr marL="2057400" indent="-228600">
              <a:defRPr sz="2400">
                <a:solidFill>
                  <a:schemeClr val="tx1"/>
                </a:solidFill>
                <a:latin typeface="Lucida Sans" panose="020B0602030504020204" pitchFamily="34" charset="0"/>
                <a:ea typeface="Arial Unicode MS" pitchFamily="34" charset="-128"/>
              </a:defRPr>
            </a:lvl5pPr>
            <a:lvl6pPr marL="25146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6pPr>
            <a:lvl7pPr marL="29718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7pPr>
            <a:lvl8pPr marL="34290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8pPr>
            <a:lvl9pPr marL="3886200" indent="-228600" eaLnBrk="0" fontAlgn="base" hangingPunct="0">
              <a:spcBef>
                <a:spcPct val="0"/>
              </a:spcBef>
              <a:spcAft>
                <a:spcPct val="0"/>
              </a:spcAft>
              <a:defRPr sz="2400">
                <a:solidFill>
                  <a:schemeClr val="tx1"/>
                </a:solidFill>
                <a:latin typeface="Lucida Sans" panose="020B0602030504020204" pitchFamily="34" charset="0"/>
                <a:ea typeface="Arial Unicode MS" pitchFamily="34" charset="-128"/>
              </a:defRPr>
            </a:lvl9pPr>
          </a:lstStyle>
          <a:p>
            <a:pPr eaLnBrk="1" hangingPunct="1">
              <a:defRPr/>
            </a:pPr>
            <a:r>
              <a:rPr lang="en-US" altLang="zh-TW" sz="4800" b="1">
                <a:solidFill>
                  <a:srgbClr val="139CB7"/>
                </a:solidFill>
                <a:latin typeface="Calibri" panose="020F0502020204030204" pitchFamily="34" charset="0"/>
              </a:rPr>
              <a:t>Information Retrieval</a:t>
            </a:r>
          </a:p>
        </p:txBody>
      </p:sp>
      <p:sp>
        <p:nvSpPr>
          <p:cNvPr id="3" name="Subtitle 2"/>
          <p:cNvSpPr>
            <a:spLocks noGrp="1"/>
          </p:cNvSpPr>
          <p:nvPr>
            <p:ph type="subTitle" idx="1"/>
          </p:nvPr>
        </p:nvSpPr>
        <p:spPr>
          <a:xfrm>
            <a:off x="1371600" y="3886200"/>
            <a:ext cx="6400800" cy="2362200"/>
          </a:xfrm>
        </p:spPr>
        <p:txBody>
          <a:bodyPr/>
          <a:lstStyle>
            <a:lvl1pPr marL="0" indent="0" algn="ctr">
              <a:buNone/>
              <a:defRPr>
                <a:solidFill>
                  <a:srgbClr val="437085"/>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Date Placeholder 3">
            <a:extLst>
              <a:ext uri="{FF2B5EF4-FFF2-40B4-BE49-F238E27FC236}">
                <a16:creationId xmlns:a16="http://schemas.microsoft.com/office/drawing/2014/main" id="{70F02943-ACEE-7A65-30EF-890611C88741}"/>
              </a:ext>
            </a:extLst>
          </p:cNvPr>
          <p:cNvSpPr>
            <a:spLocks noGrp="1"/>
          </p:cNvSpPr>
          <p:nvPr>
            <p:ph type="dt" sz="half" idx="10"/>
          </p:nvPr>
        </p:nvSpPr>
        <p:spPr/>
        <p:txBody>
          <a:bodyPr/>
          <a:lstStyle>
            <a:lvl1pPr>
              <a:defRPr>
                <a:solidFill>
                  <a:srgbClr val="437085"/>
                </a:solidFill>
              </a:defRPr>
            </a:lvl1pPr>
          </a:lstStyle>
          <a:p>
            <a:pPr>
              <a:defRPr/>
            </a:pPr>
            <a:endParaRPr lang="en-US"/>
          </a:p>
        </p:txBody>
      </p:sp>
      <p:sp>
        <p:nvSpPr>
          <p:cNvPr id="7" name="Footer Placeholder 4">
            <a:extLst>
              <a:ext uri="{FF2B5EF4-FFF2-40B4-BE49-F238E27FC236}">
                <a16:creationId xmlns:a16="http://schemas.microsoft.com/office/drawing/2014/main" id="{1A64ABB4-3375-7784-0309-273C88D98130}"/>
              </a:ext>
            </a:extLst>
          </p:cNvPr>
          <p:cNvSpPr>
            <a:spLocks noGrp="1"/>
          </p:cNvSpPr>
          <p:nvPr>
            <p:ph type="ftr" sz="quarter" idx="11"/>
          </p:nvPr>
        </p:nvSpPr>
        <p:spPr/>
        <p:txBody>
          <a:bodyPr/>
          <a:lstStyle>
            <a:lvl1pPr>
              <a:defRPr>
                <a:solidFill>
                  <a:srgbClr val="437085"/>
                </a:solidFill>
              </a:defRPr>
            </a:lvl1pPr>
          </a:lstStyle>
          <a:p>
            <a:pPr>
              <a:defRPr/>
            </a:pPr>
            <a:endParaRPr lang="en-US"/>
          </a:p>
        </p:txBody>
      </p:sp>
      <p:sp>
        <p:nvSpPr>
          <p:cNvPr id="8" name="Slide Number Placeholder 5">
            <a:extLst>
              <a:ext uri="{FF2B5EF4-FFF2-40B4-BE49-F238E27FC236}">
                <a16:creationId xmlns:a16="http://schemas.microsoft.com/office/drawing/2014/main" id="{476E68AE-ACC6-F527-E180-4F0EE056F71C}"/>
              </a:ext>
            </a:extLst>
          </p:cNvPr>
          <p:cNvSpPr>
            <a:spLocks noGrp="1"/>
          </p:cNvSpPr>
          <p:nvPr>
            <p:ph type="sldNum" sz="quarter" idx="12"/>
          </p:nvPr>
        </p:nvSpPr>
        <p:spPr/>
        <p:txBody>
          <a:bodyPr/>
          <a:lstStyle>
            <a:lvl1pPr>
              <a:defRPr>
                <a:solidFill>
                  <a:srgbClr val="437085"/>
                </a:solidFill>
              </a:defRPr>
            </a:lvl1pPr>
          </a:lstStyle>
          <a:p>
            <a:fld id="{71D10C21-D912-4BEE-8C64-324A3D9AB7EE}" type="slidenum">
              <a:rPr lang="zh-TW" altLang="en-US"/>
              <a:pPr/>
              <a:t>‹#›</a:t>
            </a:fld>
            <a:endParaRPr lang="en-US" altLang="zh-TW"/>
          </a:p>
        </p:txBody>
      </p:sp>
    </p:spTree>
    <p:extLst>
      <p:ext uri="{BB962C8B-B14F-4D97-AF65-F5344CB8AC3E}">
        <p14:creationId xmlns:p14="http://schemas.microsoft.com/office/powerpoint/2010/main" val="1776707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4" name="Straight Connector 9">
            <a:extLst>
              <a:ext uri="{FF2B5EF4-FFF2-40B4-BE49-F238E27FC236}">
                <a16:creationId xmlns:a16="http://schemas.microsoft.com/office/drawing/2014/main" id="{144488A7-3EBB-A07E-D07A-9A2A567D5DFC}"/>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9068D146-3180-317C-5349-D6A95EFB8656}"/>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AB382709-7E52-AABA-6C66-3695D92A635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A6462-194B-AA1E-5740-52B4BD0FAA63}"/>
              </a:ext>
            </a:extLst>
          </p:cNvPr>
          <p:cNvSpPr>
            <a:spLocks noGrp="1"/>
          </p:cNvSpPr>
          <p:nvPr>
            <p:ph type="sldNum" sz="quarter" idx="12"/>
          </p:nvPr>
        </p:nvSpPr>
        <p:spPr/>
        <p:txBody>
          <a:bodyPr/>
          <a:lstStyle>
            <a:lvl1pPr>
              <a:defRPr/>
            </a:lvl1pPr>
          </a:lstStyle>
          <a:p>
            <a:fld id="{A86B4471-DE9D-453D-A670-3FC6AB251982}" type="slidenum">
              <a:rPr lang="zh-TW" altLang="en-US"/>
              <a:pPr/>
              <a:t>‹#›</a:t>
            </a:fld>
            <a:endParaRPr lang="en-US" altLang="zh-TW"/>
          </a:p>
        </p:txBody>
      </p:sp>
    </p:spTree>
    <p:extLst>
      <p:ext uri="{BB962C8B-B14F-4D97-AF65-F5344CB8AC3E}">
        <p14:creationId xmlns:p14="http://schemas.microsoft.com/office/powerpoint/2010/main" val="1072010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02B63C-4F11-18FB-7E61-6243EC1A895D}"/>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CD0D3BF5-8CCF-A5B8-B6CF-9B022E0AA43D}"/>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FFFA410-2C48-F4F1-EB4F-12DCA82C3075}"/>
              </a:ext>
            </a:extLst>
          </p:cNvPr>
          <p:cNvSpPr>
            <a:spLocks noGrp="1"/>
          </p:cNvSpPr>
          <p:nvPr>
            <p:ph type="sldNum" sz="quarter" idx="12"/>
          </p:nvPr>
        </p:nvSpPr>
        <p:spPr/>
        <p:txBody>
          <a:bodyPr/>
          <a:lstStyle>
            <a:lvl1pPr>
              <a:defRPr/>
            </a:lvl1pPr>
          </a:lstStyle>
          <a:p>
            <a:fld id="{3A00AAEE-AF1B-4DEC-AEF5-8A014C85B9DF}" type="slidenum">
              <a:rPr lang="zh-TW" altLang="en-US"/>
              <a:pPr/>
              <a:t>‹#›</a:t>
            </a:fld>
            <a:endParaRPr lang="en-US" altLang="zh-TW"/>
          </a:p>
        </p:txBody>
      </p:sp>
    </p:spTree>
    <p:extLst>
      <p:ext uri="{BB962C8B-B14F-4D97-AF65-F5344CB8AC3E}">
        <p14:creationId xmlns:p14="http://schemas.microsoft.com/office/powerpoint/2010/main" val="2623989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5" name="Straight Connector 9">
            <a:extLst>
              <a:ext uri="{FF2B5EF4-FFF2-40B4-BE49-F238E27FC236}">
                <a16:creationId xmlns:a16="http://schemas.microsoft.com/office/drawing/2014/main" id="{A83941C6-1915-758A-0B67-F374F0344B60}"/>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a:extLst>
              <a:ext uri="{FF2B5EF4-FFF2-40B4-BE49-F238E27FC236}">
                <a16:creationId xmlns:a16="http://schemas.microsoft.com/office/drawing/2014/main" id="{6B79FFC5-C22C-D317-7B98-E21887747FB7}"/>
              </a:ext>
            </a:extLst>
          </p:cNvPr>
          <p:cNvSpPr>
            <a:spLocks noGrp="1"/>
          </p:cNvSpPr>
          <p:nvPr>
            <p:ph type="dt" sz="half" idx="10"/>
          </p:nvPr>
        </p:nvSpPr>
        <p:spPr/>
        <p:txBody>
          <a:bodyPr/>
          <a:lstStyle>
            <a:lvl1pPr>
              <a:defRPr/>
            </a:lvl1pPr>
          </a:lstStyle>
          <a:p>
            <a:pPr>
              <a:defRPr/>
            </a:pPr>
            <a:endParaRPr lang="en-US"/>
          </a:p>
        </p:txBody>
      </p:sp>
      <p:sp>
        <p:nvSpPr>
          <p:cNvPr id="7" name="Footer Placeholder 5">
            <a:extLst>
              <a:ext uri="{FF2B5EF4-FFF2-40B4-BE49-F238E27FC236}">
                <a16:creationId xmlns:a16="http://schemas.microsoft.com/office/drawing/2014/main" id="{541D940F-D72A-3455-3619-F1056F75C5F4}"/>
              </a:ext>
            </a:extLst>
          </p:cNvPr>
          <p:cNvSpPr>
            <a:spLocks noGrp="1"/>
          </p:cNvSpPr>
          <p:nvPr>
            <p:ph type="ftr" sz="quarter" idx="11"/>
          </p:nvPr>
        </p:nvSpPr>
        <p:spPr/>
        <p:txBody>
          <a:bodyPr/>
          <a:lstStyle>
            <a:lvl1pPr>
              <a:defRPr/>
            </a:lvl1pPr>
          </a:lstStyle>
          <a:p>
            <a:pPr>
              <a:defRPr/>
            </a:pPr>
            <a:endParaRPr lang="en-US"/>
          </a:p>
        </p:txBody>
      </p:sp>
      <p:sp>
        <p:nvSpPr>
          <p:cNvPr id="8" name="Slide Number Placeholder 6">
            <a:extLst>
              <a:ext uri="{FF2B5EF4-FFF2-40B4-BE49-F238E27FC236}">
                <a16:creationId xmlns:a16="http://schemas.microsoft.com/office/drawing/2014/main" id="{8DD5F70A-718F-0F72-4DAC-9970DCF2BF1F}"/>
              </a:ext>
            </a:extLst>
          </p:cNvPr>
          <p:cNvSpPr>
            <a:spLocks noGrp="1"/>
          </p:cNvSpPr>
          <p:nvPr>
            <p:ph type="sldNum" sz="quarter" idx="12"/>
          </p:nvPr>
        </p:nvSpPr>
        <p:spPr/>
        <p:txBody>
          <a:bodyPr/>
          <a:lstStyle>
            <a:lvl1pPr>
              <a:defRPr/>
            </a:lvl1pPr>
          </a:lstStyle>
          <a:p>
            <a:fld id="{06C2709E-C1A0-4B7E-BA31-C2CA71EF0FC5}" type="slidenum">
              <a:rPr lang="zh-TW" altLang="en-US"/>
              <a:pPr/>
              <a:t>‹#›</a:t>
            </a:fld>
            <a:endParaRPr lang="en-US" altLang="zh-TW"/>
          </a:p>
        </p:txBody>
      </p:sp>
    </p:spTree>
    <p:extLst>
      <p:ext uri="{BB962C8B-B14F-4D97-AF65-F5344CB8AC3E}">
        <p14:creationId xmlns:p14="http://schemas.microsoft.com/office/powerpoint/2010/main" val="2914388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7" name="Straight Connector 9">
            <a:extLst>
              <a:ext uri="{FF2B5EF4-FFF2-40B4-BE49-F238E27FC236}">
                <a16:creationId xmlns:a16="http://schemas.microsoft.com/office/drawing/2014/main" id="{C9935B8E-055E-7E3C-3559-3274A09F245E}"/>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6">
            <a:extLst>
              <a:ext uri="{FF2B5EF4-FFF2-40B4-BE49-F238E27FC236}">
                <a16:creationId xmlns:a16="http://schemas.microsoft.com/office/drawing/2014/main" id="{74B584A4-A413-D0BA-ADC0-51F632CF3087}"/>
              </a:ext>
            </a:extLst>
          </p:cNvPr>
          <p:cNvSpPr>
            <a:spLocks noGrp="1"/>
          </p:cNvSpPr>
          <p:nvPr>
            <p:ph type="dt" sz="half" idx="10"/>
          </p:nvPr>
        </p:nvSpPr>
        <p:spPr/>
        <p:txBody>
          <a:bodyPr/>
          <a:lstStyle>
            <a:lvl1pPr>
              <a:defRPr/>
            </a:lvl1pPr>
          </a:lstStyle>
          <a:p>
            <a:pPr>
              <a:defRPr/>
            </a:pPr>
            <a:endParaRPr lang="en-US"/>
          </a:p>
        </p:txBody>
      </p:sp>
      <p:sp>
        <p:nvSpPr>
          <p:cNvPr id="9" name="Footer Placeholder 7">
            <a:extLst>
              <a:ext uri="{FF2B5EF4-FFF2-40B4-BE49-F238E27FC236}">
                <a16:creationId xmlns:a16="http://schemas.microsoft.com/office/drawing/2014/main" id="{29B7400F-3EE8-410E-2834-2B61E1A1F5B9}"/>
              </a:ext>
            </a:extLst>
          </p:cNvPr>
          <p:cNvSpPr>
            <a:spLocks noGrp="1"/>
          </p:cNvSpPr>
          <p:nvPr>
            <p:ph type="ftr" sz="quarter" idx="11"/>
          </p:nvPr>
        </p:nvSpPr>
        <p:spPr/>
        <p:txBody>
          <a:bodyPr/>
          <a:lstStyle>
            <a:lvl1pPr>
              <a:defRPr/>
            </a:lvl1pPr>
          </a:lstStyle>
          <a:p>
            <a:pPr>
              <a:defRPr/>
            </a:pPr>
            <a:endParaRPr lang="en-US"/>
          </a:p>
        </p:txBody>
      </p:sp>
      <p:sp>
        <p:nvSpPr>
          <p:cNvPr id="10" name="Slide Number Placeholder 8">
            <a:extLst>
              <a:ext uri="{FF2B5EF4-FFF2-40B4-BE49-F238E27FC236}">
                <a16:creationId xmlns:a16="http://schemas.microsoft.com/office/drawing/2014/main" id="{084A7AE6-2C17-3186-B996-6DF28F476D1E}"/>
              </a:ext>
            </a:extLst>
          </p:cNvPr>
          <p:cNvSpPr>
            <a:spLocks noGrp="1"/>
          </p:cNvSpPr>
          <p:nvPr>
            <p:ph type="sldNum" sz="quarter" idx="12"/>
          </p:nvPr>
        </p:nvSpPr>
        <p:spPr/>
        <p:txBody>
          <a:bodyPr/>
          <a:lstStyle>
            <a:lvl1pPr>
              <a:defRPr/>
            </a:lvl1pPr>
          </a:lstStyle>
          <a:p>
            <a:fld id="{5F52DF10-AC08-40F9-A47A-6988575C2E07}" type="slidenum">
              <a:rPr lang="zh-TW" altLang="en-US"/>
              <a:pPr/>
              <a:t>‹#›</a:t>
            </a:fld>
            <a:endParaRPr lang="en-US" altLang="zh-TW"/>
          </a:p>
        </p:txBody>
      </p:sp>
    </p:spTree>
    <p:extLst>
      <p:ext uri="{BB962C8B-B14F-4D97-AF65-F5344CB8AC3E}">
        <p14:creationId xmlns:p14="http://schemas.microsoft.com/office/powerpoint/2010/main" val="8144385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 name="Straight Connector 9">
            <a:extLst>
              <a:ext uri="{FF2B5EF4-FFF2-40B4-BE49-F238E27FC236}">
                <a16:creationId xmlns:a16="http://schemas.microsoft.com/office/drawing/2014/main" id="{9DABA341-71B2-14AD-0DAF-DB1B6C6A2B0A}"/>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4" name="Date Placeholder 2">
            <a:extLst>
              <a:ext uri="{FF2B5EF4-FFF2-40B4-BE49-F238E27FC236}">
                <a16:creationId xmlns:a16="http://schemas.microsoft.com/office/drawing/2014/main" id="{10061D23-1B00-D022-5D46-732086708E52}"/>
              </a:ext>
            </a:extLst>
          </p:cNvPr>
          <p:cNvSpPr>
            <a:spLocks noGrp="1"/>
          </p:cNvSpPr>
          <p:nvPr>
            <p:ph type="dt" sz="half" idx="10"/>
          </p:nvPr>
        </p:nvSpPr>
        <p:spPr/>
        <p:txBody>
          <a:bodyPr/>
          <a:lstStyle>
            <a:lvl1pPr>
              <a:defRPr/>
            </a:lvl1pPr>
          </a:lstStyle>
          <a:p>
            <a:pPr>
              <a:defRPr/>
            </a:pPr>
            <a:endParaRPr lang="en-US"/>
          </a:p>
        </p:txBody>
      </p:sp>
      <p:sp>
        <p:nvSpPr>
          <p:cNvPr id="5" name="Footer Placeholder 3">
            <a:extLst>
              <a:ext uri="{FF2B5EF4-FFF2-40B4-BE49-F238E27FC236}">
                <a16:creationId xmlns:a16="http://schemas.microsoft.com/office/drawing/2014/main" id="{F721CF45-BC86-436B-E158-0BE23E848AC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4">
            <a:extLst>
              <a:ext uri="{FF2B5EF4-FFF2-40B4-BE49-F238E27FC236}">
                <a16:creationId xmlns:a16="http://schemas.microsoft.com/office/drawing/2014/main" id="{ACF3F107-82E9-1DD3-C396-D1E3816532F0}"/>
              </a:ext>
            </a:extLst>
          </p:cNvPr>
          <p:cNvSpPr>
            <a:spLocks noGrp="1"/>
          </p:cNvSpPr>
          <p:nvPr>
            <p:ph type="sldNum" sz="quarter" idx="12"/>
          </p:nvPr>
        </p:nvSpPr>
        <p:spPr/>
        <p:txBody>
          <a:bodyPr/>
          <a:lstStyle>
            <a:lvl1pPr>
              <a:defRPr/>
            </a:lvl1pPr>
          </a:lstStyle>
          <a:p>
            <a:fld id="{82BA65EE-FC15-4424-A63D-64E5227C4AA8}" type="slidenum">
              <a:rPr lang="zh-TW" altLang="en-US"/>
              <a:pPr/>
              <a:t>‹#›</a:t>
            </a:fld>
            <a:endParaRPr lang="en-US" altLang="zh-TW"/>
          </a:p>
        </p:txBody>
      </p:sp>
    </p:spTree>
    <p:extLst>
      <p:ext uri="{BB962C8B-B14F-4D97-AF65-F5344CB8AC3E}">
        <p14:creationId xmlns:p14="http://schemas.microsoft.com/office/powerpoint/2010/main" val="37440114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A3A9173-4B23-1643-BFEA-16409B5D4C26}"/>
              </a:ext>
            </a:extLst>
          </p:cNvPr>
          <p:cNvSpPr>
            <a:spLocks noGrp="1"/>
          </p:cNvSpPr>
          <p:nvPr>
            <p:ph type="dt" sz="half" idx="10"/>
          </p:nvPr>
        </p:nvSpPr>
        <p:spPr/>
        <p:txBody>
          <a:bodyPr/>
          <a:lstStyle>
            <a:lvl1pPr>
              <a:defRPr/>
            </a:lvl1pPr>
          </a:lstStyle>
          <a:p>
            <a:pPr>
              <a:defRPr/>
            </a:pPr>
            <a:endParaRPr lang="en-US"/>
          </a:p>
        </p:txBody>
      </p:sp>
      <p:sp>
        <p:nvSpPr>
          <p:cNvPr id="3" name="Footer Placeholder 4">
            <a:extLst>
              <a:ext uri="{FF2B5EF4-FFF2-40B4-BE49-F238E27FC236}">
                <a16:creationId xmlns:a16="http://schemas.microsoft.com/office/drawing/2014/main" id="{5491A040-6EB8-762E-E38A-3EF75AF647D0}"/>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E790A433-114B-6566-5024-F403AC229261}"/>
              </a:ext>
            </a:extLst>
          </p:cNvPr>
          <p:cNvSpPr>
            <a:spLocks noGrp="1"/>
          </p:cNvSpPr>
          <p:nvPr>
            <p:ph type="sldNum" sz="quarter" idx="12"/>
          </p:nvPr>
        </p:nvSpPr>
        <p:spPr/>
        <p:txBody>
          <a:bodyPr/>
          <a:lstStyle>
            <a:lvl1pPr>
              <a:defRPr/>
            </a:lvl1pPr>
          </a:lstStyle>
          <a:p>
            <a:fld id="{06E4AB6C-2A7A-4798-8D80-25C6B2FF68D0}" type="slidenum">
              <a:rPr lang="zh-TW" altLang="en-US"/>
              <a:pPr/>
              <a:t>‹#›</a:t>
            </a:fld>
            <a:endParaRPr lang="en-US" altLang="zh-TW"/>
          </a:p>
        </p:txBody>
      </p:sp>
    </p:spTree>
    <p:extLst>
      <p:ext uri="{BB962C8B-B14F-4D97-AF65-F5344CB8AC3E}">
        <p14:creationId xmlns:p14="http://schemas.microsoft.com/office/powerpoint/2010/main" val="2745655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40F6743-932E-3D2F-8E3C-073712326804}"/>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0FBC3B7D-A19F-C08B-2E94-26F3B915212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4B56246-47B9-5894-261F-2B60954394F7}"/>
              </a:ext>
            </a:extLst>
          </p:cNvPr>
          <p:cNvSpPr>
            <a:spLocks noGrp="1"/>
          </p:cNvSpPr>
          <p:nvPr>
            <p:ph type="sldNum" sz="quarter" idx="12"/>
          </p:nvPr>
        </p:nvSpPr>
        <p:spPr/>
        <p:txBody>
          <a:bodyPr/>
          <a:lstStyle>
            <a:lvl1pPr>
              <a:defRPr/>
            </a:lvl1pPr>
          </a:lstStyle>
          <a:p>
            <a:fld id="{87511D06-A567-4F36-A866-E1F51DEF24EE}" type="slidenum">
              <a:rPr lang="zh-TW" altLang="en-US"/>
              <a:pPr/>
              <a:t>‹#›</a:t>
            </a:fld>
            <a:endParaRPr lang="en-US" altLang="zh-TW"/>
          </a:p>
        </p:txBody>
      </p:sp>
    </p:spTree>
    <p:extLst>
      <p:ext uri="{BB962C8B-B14F-4D97-AF65-F5344CB8AC3E}">
        <p14:creationId xmlns:p14="http://schemas.microsoft.com/office/powerpoint/2010/main" val="2194990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7520ABF-3398-5CE0-A11A-BD0089F33E10}"/>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D4119393-E61A-941B-3A2B-15E548E8A22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933E80-F763-93E1-3557-AD426195AA04}"/>
              </a:ext>
            </a:extLst>
          </p:cNvPr>
          <p:cNvSpPr>
            <a:spLocks noGrp="1"/>
          </p:cNvSpPr>
          <p:nvPr>
            <p:ph type="sldNum" sz="quarter" idx="12"/>
          </p:nvPr>
        </p:nvSpPr>
        <p:spPr/>
        <p:txBody>
          <a:bodyPr/>
          <a:lstStyle>
            <a:lvl1pPr>
              <a:defRPr/>
            </a:lvl1pPr>
          </a:lstStyle>
          <a:p>
            <a:fld id="{CA6907EF-FCB1-44C6-8109-F1CF39034AE6}" type="slidenum">
              <a:rPr lang="zh-TW" altLang="en-US"/>
              <a:pPr/>
              <a:t>‹#›</a:t>
            </a:fld>
            <a:endParaRPr lang="en-US" altLang="zh-TW"/>
          </a:p>
        </p:txBody>
      </p:sp>
    </p:spTree>
    <p:extLst>
      <p:ext uri="{BB962C8B-B14F-4D97-AF65-F5344CB8AC3E}">
        <p14:creationId xmlns:p14="http://schemas.microsoft.com/office/powerpoint/2010/main" val="2196453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4" name="Straight Connector 9">
            <a:extLst>
              <a:ext uri="{FF2B5EF4-FFF2-40B4-BE49-F238E27FC236}">
                <a16:creationId xmlns:a16="http://schemas.microsoft.com/office/drawing/2014/main" id="{379CBAF2-4B7C-E852-12CA-07C804081247}"/>
              </a:ext>
            </a:extLst>
          </p:cNvPr>
          <p:cNvCxnSpPr>
            <a:cxnSpLocks noChangeShapeType="1"/>
          </p:cNvCxnSpPr>
          <p:nvPr/>
        </p:nvCxnSpPr>
        <p:spPr bwMode="auto">
          <a:xfrm>
            <a:off x="228600" y="1447800"/>
            <a:ext cx="8686800" cy="1588"/>
          </a:xfrm>
          <a:prstGeom prst="line">
            <a:avLst/>
          </a:prstGeom>
          <a:noFill/>
          <a:ln w="38100">
            <a:solidFill>
              <a:srgbClr val="139CB7"/>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D4CCE74-2551-294A-21F8-879131A1CDD2}"/>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497D03B1-9DF4-5EC6-C451-702046FF0219}"/>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5ACD5A6-25E2-D58A-A02A-09B358D1F773}"/>
              </a:ext>
            </a:extLst>
          </p:cNvPr>
          <p:cNvSpPr>
            <a:spLocks noGrp="1"/>
          </p:cNvSpPr>
          <p:nvPr>
            <p:ph type="sldNum" sz="quarter" idx="12"/>
          </p:nvPr>
        </p:nvSpPr>
        <p:spPr/>
        <p:txBody>
          <a:bodyPr/>
          <a:lstStyle>
            <a:lvl1pPr>
              <a:defRPr/>
            </a:lvl1pPr>
          </a:lstStyle>
          <a:p>
            <a:fld id="{52170A98-5D95-4D24-A1CD-14FD0D01F0B8}" type="slidenum">
              <a:rPr lang="zh-TW" altLang="en-US"/>
              <a:pPr/>
              <a:t>‹#›</a:t>
            </a:fld>
            <a:endParaRPr lang="en-US" altLang="zh-TW"/>
          </a:p>
        </p:txBody>
      </p:sp>
    </p:spTree>
    <p:extLst>
      <p:ext uri="{BB962C8B-B14F-4D97-AF65-F5344CB8AC3E}">
        <p14:creationId xmlns:p14="http://schemas.microsoft.com/office/powerpoint/2010/main" val="17073583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C6B89B-A82B-544E-8C61-C274CD6A5C05}"/>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65F02A00-EB59-1F1E-4012-3B6FB9ACA883}"/>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C291CA8-40AE-580E-CDF4-4853FD686C31}"/>
              </a:ext>
            </a:extLst>
          </p:cNvPr>
          <p:cNvSpPr>
            <a:spLocks noGrp="1"/>
          </p:cNvSpPr>
          <p:nvPr>
            <p:ph type="sldNum" sz="quarter" idx="12"/>
          </p:nvPr>
        </p:nvSpPr>
        <p:spPr/>
        <p:txBody>
          <a:bodyPr/>
          <a:lstStyle>
            <a:lvl1pPr>
              <a:defRPr/>
            </a:lvl1pPr>
          </a:lstStyle>
          <a:p>
            <a:fld id="{59DBBC9E-0B48-4AD3-A552-D16A4E4505BF}" type="slidenum">
              <a:rPr lang="zh-TW" altLang="en-US"/>
              <a:pPr/>
              <a:t>‹#›</a:t>
            </a:fld>
            <a:endParaRPr lang="en-US" altLang="zh-TW"/>
          </a:p>
        </p:txBody>
      </p:sp>
    </p:spTree>
    <p:extLst>
      <p:ext uri="{BB962C8B-B14F-4D97-AF65-F5344CB8AC3E}">
        <p14:creationId xmlns:p14="http://schemas.microsoft.com/office/powerpoint/2010/main" val="1669732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5548" name="Rectangle 12"/>
          <p:cNvSpPr>
            <a:spLocks noGrp="1" noChangeArrowheads="1"/>
          </p:cNvSpPr>
          <p:nvPr>
            <p:ph type="ctrTitle"/>
          </p:nvPr>
        </p:nvSpPr>
        <p:spPr>
          <a:xfrm>
            <a:off x="685800" y="914400"/>
            <a:ext cx="7772400" cy="1143000"/>
          </a:xfrm>
        </p:spPr>
        <p:txBody>
          <a:bodyPr/>
          <a:lstStyle>
            <a:lvl1pPr algn="ctr">
              <a:defRPr/>
            </a:lvl1pPr>
          </a:lstStyle>
          <a:p>
            <a:r>
              <a:rPr lang="en-US"/>
              <a:t>Click to edit Master title style</a:t>
            </a:r>
          </a:p>
        </p:txBody>
      </p:sp>
      <p:sp>
        <p:nvSpPr>
          <p:cNvPr id="65549" name="Rectangle 13"/>
          <p:cNvSpPr>
            <a:spLocks noGrp="1" noChangeArrowheads="1"/>
          </p:cNvSpPr>
          <p:nvPr>
            <p:ph type="subTitle" idx="1"/>
          </p:nvPr>
        </p:nvSpPr>
        <p:spPr>
          <a:xfrm>
            <a:off x="1371600" y="41910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 name="Rectangle 14">
            <a:extLst>
              <a:ext uri="{FF2B5EF4-FFF2-40B4-BE49-F238E27FC236}">
                <a16:creationId xmlns:a16="http://schemas.microsoft.com/office/drawing/2014/main" id="{44200DC6-3182-BDBD-C0ED-7C7D8232C0B5}"/>
              </a:ext>
            </a:extLst>
          </p:cNvPr>
          <p:cNvSpPr>
            <a:spLocks noGrp="1" noChangeArrowheads="1"/>
          </p:cNvSpPr>
          <p:nvPr>
            <p:ph type="dt" sz="half" idx="10"/>
          </p:nvPr>
        </p:nvSpPr>
        <p:spPr>
          <a:xfrm>
            <a:off x="990600" y="6248400"/>
            <a:ext cx="1905000" cy="457200"/>
          </a:xfrm>
        </p:spPr>
        <p:txBody>
          <a:bodyPr anchor="b"/>
          <a:lstStyle>
            <a:lvl1pPr>
              <a:defRPr>
                <a:solidFill>
                  <a:schemeClr val="bg2"/>
                </a:solidFill>
                <a:latin typeface="Tahoma" charset="0"/>
              </a:defRPr>
            </a:lvl1pPr>
          </a:lstStyle>
          <a:p>
            <a:pPr>
              <a:defRPr/>
            </a:pPr>
            <a:endParaRPr lang="en-US"/>
          </a:p>
        </p:txBody>
      </p:sp>
      <p:sp>
        <p:nvSpPr>
          <p:cNvPr id="3" name="Rectangle 15">
            <a:extLst>
              <a:ext uri="{FF2B5EF4-FFF2-40B4-BE49-F238E27FC236}">
                <a16:creationId xmlns:a16="http://schemas.microsoft.com/office/drawing/2014/main" id="{5CED77AB-E560-275F-4697-BDF26D30487D}"/>
              </a:ext>
            </a:extLst>
          </p:cNvPr>
          <p:cNvSpPr>
            <a:spLocks noGrp="1" noChangeArrowheads="1"/>
          </p:cNvSpPr>
          <p:nvPr>
            <p:ph type="ftr" sz="quarter" idx="11"/>
          </p:nvPr>
        </p:nvSpPr>
        <p:spPr>
          <a:xfrm>
            <a:off x="3429000" y="6248400"/>
            <a:ext cx="2895600" cy="457200"/>
          </a:xfrm>
        </p:spPr>
        <p:txBody>
          <a:bodyPr anchor="b"/>
          <a:lstStyle>
            <a:lvl1pPr>
              <a:defRPr>
                <a:solidFill>
                  <a:schemeClr val="bg2"/>
                </a:solidFill>
                <a:latin typeface="Tahoma" charset="0"/>
              </a:defRPr>
            </a:lvl1pPr>
          </a:lstStyle>
          <a:p>
            <a:pPr>
              <a:defRPr/>
            </a:pPr>
            <a:endParaRPr lang="en-US"/>
          </a:p>
        </p:txBody>
      </p:sp>
      <p:sp>
        <p:nvSpPr>
          <p:cNvPr id="4" name="Rectangle 16">
            <a:extLst>
              <a:ext uri="{FF2B5EF4-FFF2-40B4-BE49-F238E27FC236}">
                <a16:creationId xmlns:a16="http://schemas.microsoft.com/office/drawing/2014/main" id="{B2B10869-7997-5F0F-BEAE-1FB5C8A45A3B}"/>
              </a:ext>
            </a:extLst>
          </p:cNvPr>
          <p:cNvSpPr>
            <a:spLocks noGrp="1" noChangeArrowheads="1"/>
          </p:cNvSpPr>
          <p:nvPr>
            <p:ph type="sldNum" sz="quarter" idx="12"/>
          </p:nvPr>
        </p:nvSpPr>
        <p:spPr>
          <a:xfrm>
            <a:off x="6858000" y="6248400"/>
            <a:ext cx="1905000" cy="457200"/>
          </a:xfrm>
        </p:spPr>
        <p:txBody>
          <a:bodyPr anchor="b"/>
          <a:lstStyle>
            <a:lvl1pPr>
              <a:defRPr>
                <a:solidFill>
                  <a:schemeClr val="bg2"/>
                </a:solidFill>
                <a:latin typeface="Tahoma" panose="020B0604030504040204" pitchFamily="34" charset="0"/>
              </a:defRPr>
            </a:lvl1pPr>
          </a:lstStyle>
          <a:p>
            <a:fld id="{E357BD0E-9715-402E-B0C4-7B6C457D3692}" type="slidenum">
              <a:rPr lang="zh-TW" altLang="en-US"/>
              <a:pPr/>
              <a:t>‹#›</a:t>
            </a:fld>
            <a:endParaRPr lang="en-US" altLang="zh-TW"/>
          </a:p>
        </p:txBody>
      </p:sp>
    </p:spTree>
    <p:extLst>
      <p:ext uri="{BB962C8B-B14F-4D97-AF65-F5344CB8AC3E}">
        <p14:creationId xmlns:p14="http://schemas.microsoft.com/office/powerpoint/2010/main" val="372835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Table Placeholder 2"/>
          <p:cNvSpPr>
            <a:spLocks noGrp="1"/>
          </p:cNvSpPr>
          <p:nvPr>
            <p:ph type="tbl" idx="1"/>
          </p:nvPr>
        </p:nvSpPr>
        <p:spPr>
          <a:xfrm>
            <a:off x="685800" y="1752600"/>
            <a:ext cx="7772400" cy="4876800"/>
          </a:xfrm>
        </p:spPr>
        <p:txBody>
          <a:bodyPr/>
          <a:lstStyle/>
          <a:p>
            <a:pPr lvl="0"/>
            <a:endParaRPr lang="en-US" noProof="0"/>
          </a:p>
        </p:txBody>
      </p:sp>
      <p:sp>
        <p:nvSpPr>
          <p:cNvPr id="4" name="Date Placeholder 3">
            <a:extLst>
              <a:ext uri="{FF2B5EF4-FFF2-40B4-BE49-F238E27FC236}">
                <a16:creationId xmlns:a16="http://schemas.microsoft.com/office/drawing/2014/main" id="{851045A4-474D-2D3C-FD98-6939F14AABAE}"/>
              </a:ext>
            </a:extLst>
          </p:cNvPr>
          <p:cNvSpPr>
            <a:spLocks noGrp="1"/>
          </p:cNvSpPr>
          <p:nvPr>
            <p:ph type="dt" sz="half" idx="10"/>
          </p:nvPr>
        </p:nvSpPr>
        <p:spPr/>
        <p:txBody>
          <a:bodyPr/>
          <a:lstStyle>
            <a:lvl1pPr>
              <a:defRPr/>
            </a:lvl1pPr>
          </a:lstStyle>
          <a:p>
            <a:pPr>
              <a:defRPr/>
            </a:pPr>
            <a:endParaRPr lang="en-US"/>
          </a:p>
        </p:txBody>
      </p:sp>
      <p:sp>
        <p:nvSpPr>
          <p:cNvPr id="5" name="Footer Placeholder 4">
            <a:extLst>
              <a:ext uri="{FF2B5EF4-FFF2-40B4-BE49-F238E27FC236}">
                <a16:creationId xmlns:a16="http://schemas.microsoft.com/office/drawing/2014/main" id="{8F12C3AD-4A08-D428-A5A8-7A27ED97EDF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9CC1613-5E54-F665-9716-11DD1C10EE7F}"/>
              </a:ext>
            </a:extLst>
          </p:cNvPr>
          <p:cNvSpPr>
            <a:spLocks noGrp="1"/>
          </p:cNvSpPr>
          <p:nvPr>
            <p:ph type="sldNum" sz="quarter" idx="12"/>
          </p:nvPr>
        </p:nvSpPr>
        <p:spPr/>
        <p:txBody>
          <a:bodyPr/>
          <a:lstStyle>
            <a:lvl1pPr>
              <a:defRPr/>
            </a:lvl1pPr>
          </a:lstStyle>
          <a:p>
            <a:fld id="{EF6E4EF0-44A3-48DB-97DB-BE93F04C5547}" type="slidenum">
              <a:rPr lang="zh-TW" altLang="en-US"/>
              <a:pPr/>
              <a:t>‹#›</a:t>
            </a:fld>
            <a:endParaRPr lang="en-US" altLang="zh-TW"/>
          </a:p>
        </p:txBody>
      </p:sp>
    </p:spTree>
    <p:extLst>
      <p:ext uri="{BB962C8B-B14F-4D97-AF65-F5344CB8AC3E}">
        <p14:creationId xmlns:p14="http://schemas.microsoft.com/office/powerpoint/2010/main" val="19414325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077200" cy="990600"/>
          </a:xfrm>
        </p:spPr>
        <p:txBody>
          <a:bodyPr/>
          <a:lstStyle/>
          <a:p>
            <a:r>
              <a:rPr lang="en-US"/>
              <a:t>Click to edit Master title style</a:t>
            </a:r>
          </a:p>
        </p:txBody>
      </p:sp>
      <p:sp>
        <p:nvSpPr>
          <p:cNvPr id="3" name="Content Placeholder 2"/>
          <p:cNvSpPr>
            <a:spLocks noGrp="1"/>
          </p:cNvSpPr>
          <p:nvPr>
            <p:ph sz="half" idx="1"/>
          </p:nvPr>
        </p:nvSpPr>
        <p:spPr>
          <a:xfrm>
            <a:off x="685800" y="1752600"/>
            <a:ext cx="77724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4267200"/>
            <a:ext cx="77724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8C53978-4FED-80F0-60D2-271D3C9DDF5C}"/>
              </a:ext>
            </a:extLst>
          </p:cNvPr>
          <p:cNvSpPr>
            <a:spLocks noGrp="1"/>
          </p:cNvSpPr>
          <p:nvPr>
            <p:ph type="dt" sz="half" idx="10"/>
          </p:nvPr>
        </p:nvSpPr>
        <p:spPr/>
        <p:txBody>
          <a:bodyPr/>
          <a:lstStyle>
            <a:lvl1pPr>
              <a:defRPr/>
            </a:lvl1pPr>
          </a:lstStyle>
          <a:p>
            <a:pPr>
              <a:defRPr/>
            </a:pPr>
            <a:endParaRPr lang="en-US"/>
          </a:p>
        </p:txBody>
      </p:sp>
      <p:sp>
        <p:nvSpPr>
          <p:cNvPr id="6" name="Footer Placeholder 4">
            <a:extLst>
              <a:ext uri="{FF2B5EF4-FFF2-40B4-BE49-F238E27FC236}">
                <a16:creationId xmlns:a16="http://schemas.microsoft.com/office/drawing/2014/main" id="{25F60FFF-CD63-2BAC-8110-9A2564B84094}"/>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B7BD16AB-AB52-AAC7-2BCD-26615F411864}"/>
              </a:ext>
            </a:extLst>
          </p:cNvPr>
          <p:cNvSpPr>
            <a:spLocks noGrp="1"/>
          </p:cNvSpPr>
          <p:nvPr>
            <p:ph type="sldNum" sz="quarter" idx="12"/>
          </p:nvPr>
        </p:nvSpPr>
        <p:spPr/>
        <p:txBody>
          <a:bodyPr/>
          <a:lstStyle>
            <a:lvl1pPr>
              <a:defRPr/>
            </a:lvl1pPr>
          </a:lstStyle>
          <a:p>
            <a:fld id="{62E2B711-C665-4CE1-B959-2D8D2C8FFA82}" type="slidenum">
              <a:rPr lang="zh-TW" altLang="en-US"/>
              <a:pPr/>
              <a:t>‹#›</a:t>
            </a:fld>
            <a:endParaRPr lang="en-US" altLang="zh-TW"/>
          </a:p>
        </p:txBody>
      </p:sp>
    </p:spTree>
    <p:extLst>
      <p:ext uri="{BB962C8B-B14F-4D97-AF65-F5344CB8AC3E}">
        <p14:creationId xmlns:p14="http://schemas.microsoft.com/office/powerpoint/2010/main" val="3544542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150F299-64CA-D1F3-0EAF-AE3C06884EDA}"/>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zh-TW"/>
              <a:t>Click to edit Master title style</a:t>
            </a:r>
          </a:p>
        </p:txBody>
      </p:sp>
      <p:sp>
        <p:nvSpPr>
          <p:cNvPr id="1027" name="Text Placeholder 2">
            <a:extLst>
              <a:ext uri="{FF2B5EF4-FFF2-40B4-BE49-F238E27FC236}">
                <a16:creationId xmlns:a16="http://schemas.microsoft.com/office/drawing/2014/main" id="{7DF9094F-5A92-BA9E-B4C0-8A6A4F050519}"/>
              </a:ext>
            </a:extLst>
          </p:cNvPr>
          <p:cNvSpPr>
            <a:spLocks noGrp="1"/>
          </p:cNvSpPr>
          <p:nvPr>
            <p:ph type="body" idx="1"/>
          </p:nvPr>
        </p:nvSpPr>
        <p:spPr bwMode="auto">
          <a:xfrm>
            <a:off x="457200" y="1600200"/>
            <a:ext cx="82296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4" name="Date Placeholder 3">
            <a:extLst>
              <a:ext uri="{FF2B5EF4-FFF2-40B4-BE49-F238E27FC236}">
                <a16:creationId xmlns:a16="http://schemas.microsoft.com/office/drawing/2014/main" id="{01258D79-69D5-7177-245D-540A9409A216}"/>
              </a:ext>
            </a:extLst>
          </p:cNvPr>
          <p:cNvSpPr>
            <a:spLocks noGrp="1"/>
          </p:cNvSpPr>
          <p:nvPr>
            <p:ph type="dt" sz="half" idx="2"/>
          </p:nvPr>
        </p:nvSpPr>
        <p:spPr>
          <a:xfrm>
            <a:off x="457200" y="6477000"/>
            <a:ext cx="2133600" cy="24447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ea typeface="Arial Unicode MS" charset="0"/>
                <a:cs typeface="Arial Unicode MS" charset="0"/>
              </a:defRPr>
            </a:lvl1pPr>
          </a:lstStyle>
          <a:p>
            <a:pPr>
              <a:defRPr/>
            </a:pPr>
            <a:endParaRPr lang="en-US"/>
          </a:p>
        </p:txBody>
      </p:sp>
      <p:sp>
        <p:nvSpPr>
          <p:cNvPr id="5" name="Footer Placeholder 4">
            <a:extLst>
              <a:ext uri="{FF2B5EF4-FFF2-40B4-BE49-F238E27FC236}">
                <a16:creationId xmlns:a16="http://schemas.microsoft.com/office/drawing/2014/main" id="{B20126F7-F9CE-8D4A-9EC9-A167DC003A32}"/>
              </a:ext>
            </a:extLst>
          </p:cNvPr>
          <p:cNvSpPr>
            <a:spLocks noGrp="1"/>
          </p:cNvSpPr>
          <p:nvPr>
            <p:ph type="ftr" sz="quarter" idx="3"/>
          </p:nvPr>
        </p:nvSpPr>
        <p:spPr>
          <a:xfrm>
            <a:off x="3124200" y="6477000"/>
            <a:ext cx="2895600" cy="24447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charset="0"/>
                <a:ea typeface="Arial Unicode MS" charset="0"/>
                <a:cs typeface="Arial Unicode MS" charset="0"/>
              </a:defRPr>
            </a:lvl1pPr>
          </a:lstStyle>
          <a:p>
            <a:pPr>
              <a:defRPr/>
            </a:pPr>
            <a:endParaRPr lang="en-US"/>
          </a:p>
        </p:txBody>
      </p:sp>
      <p:sp>
        <p:nvSpPr>
          <p:cNvPr id="6" name="Slide Number Placeholder 5">
            <a:extLst>
              <a:ext uri="{FF2B5EF4-FFF2-40B4-BE49-F238E27FC236}">
                <a16:creationId xmlns:a16="http://schemas.microsoft.com/office/drawing/2014/main" id="{14BD92F5-46C6-0F19-D7D2-026D41D8B049}"/>
              </a:ext>
            </a:extLst>
          </p:cNvPr>
          <p:cNvSpPr>
            <a:spLocks noGrp="1"/>
          </p:cNvSpPr>
          <p:nvPr>
            <p:ph type="sldNum" sz="quarter" idx="4"/>
          </p:nvPr>
        </p:nvSpPr>
        <p:spPr>
          <a:xfrm>
            <a:off x="6553200" y="6477000"/>
            <a:ext cx="2133600" cy="2444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27FEDD6F-A88E-4DD4-9435-9B0CC44BD167}" type="slidenum">
              <a:rPr lang="zh-TW" altLang="en-US"/>
              <a:pPr/>
              <a:t>‹#›</a:t>
            </a:fld>
            <a:endParaRPr lang="en-US" altLang="zh-TW"/>
          </a:p>
        </p:txBody>
      </p:sp>
      <p:sp>
        <p:nvSpPr>
          <p:cNvPr id="7" name="Rectangle 6">
            <a:extLst>
              <a:ext uri="{FF2B5EF4-FFF2-40B4-BE49-F238E27FC236}">
                <a16:creationId xmlns:a16="http://schemas.microsoft.com/office/drawing/2014/main" id="{48D34F31-5DB7-9E57-A40D-F93937DBD393}"/>
              </a:ext>
            </a:extLst>
          </p:cNvPr>
          <p:cNvSpPr>
            <a:spLocks noChangeArrowheads="1"/>
          </p:cNvSpPr>
          <p:nvPr/>
        </p:nvSpPr>
        <p:spPr bwMode="auto">
          <a:xfrm>
            <a:off x="0" y="0"/>
            <a:ext cx="3733800" cy="274638"/>
          </a:xfrm>
          <a:prstGeom prst="rect">
            <a:avLst/>
          </a:prstGeom>
          <a:solidFill>
            <a:srgbClr val="0E485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i="1">
                <a:solidFill>
                  <a:srgbClr val="FFFFFF"/>
                </a:solidFill>
                <a:latin typeface="+mn-lt"/>
                <a:ea typeface="ＭＳ Ｐゴシック" charset="-128"/>
                <a:cs typeface="ＭＳ Ｐゴシック" charset="-128"/>
              </a:rPr>
              <a:t>Introduction to Information Retrieval</a:t>
            </a:r>
          </a:p>
        </p:txBody>
      </p:sp>
      <p:sp>
        <p:nvSpPr>
          <p:cNvPr id="8" name="Rectangle 7">
            <a:extLst>
              <a:ext uri="{FF2B5EF4-FFF2-40B4-BE49-F238E27FC236}">
                <a16:creationId xmlns:a16="http://schemas.microsoft.com/office/drawing/2014/main" id="{FFFF1B8D-286A-AEA9-A5A0-1815FB57E74E}"/>
              </a:ext>
            </a:extLst>
          </p:cNvPr>
          <p:cNvSpPr>
            <a:spLocks noChangeArrowheads="1"/>
          </p:cNvSpPr>
          <p:nvPr/>
        </p:nvSpPr>
        <p:spPr bwMode="auto">
          <a:xfrm>
            <a:off x="3733800" y="0"/>
            <a:ext cx="3886200" cy="274638"/>
          </a:xfrm>
          <a:prstGeom prst="rect">
            <a:avLst/>
          </a:prstGeom>
          <a:solidFill>
            <a:srgbClr val="0E4851"/>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mn-lt"/>
                <a:ea typeface="ＭＳ Ｐゴシック" charset="-128"/>
                <a:cs typeface="ＭＳ Ｐゴシック" charset="-128"/>
              </a:rPr>
              <a:t> </a:t>
            </a:r>
          </a:p>
        </p:txBody>
      </p:sp>
      <p:sp>
        <p:nvSpPr>
          <p:cNvPr id="9" name="Rectangle 8">
            <a:extLst>
              <a:ext uri="{FF2B5EF4-FFF2-40B4-BE49-F238E27FC236}">
                <a16:creationId xmlns:a16="http://schemas.microsoft.com/office/drawing/2014/main" id="{FB6793E7-0C93-6BE1-6CC1-D07D78EB7995}"/>
              </a:ext>
            </a:extLst>
          </p:cNvPr>
          <p:cNvSpPr>
            <a:spLocks noChangeArrowheads="1"/>
          </p:cNvSpPr>
          <p:nvPr/>
        </p:nvSpPr>
        <p:spPr bwMode="auto">
          <a:xfrm>
            <a:off x="7620000" y="0"/>
            <a:ext cx="1524000" cy="274638"/>
          </a:xfrm>
          <a:prstGeom prst="rect">
            <a:avLst/>
          </a:prstGeom>
          <a:solidFill>
            <a:srgbClr val="139CB7"/>
          </a:solidFill>
          <a:ln>
            <a:noFill/>
          </a:ln>
          <a:effectLst>
            <a:outerShdw blurRad="40000" dist="23000" dir="5400000" rotWithShape="0">
              <a:srgbClr val="808080">
                <a:alpha val="34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defRPr/>
            </a:pPr>
            <a:r>
              <a:rPr lang="en-US" sz="1600">
                <a:solidFill>
                  <a:srgbClr val="FFFFFF"/>
                </a:solidFill>
                <a:latin typeface="+mn-lt"/>
                <a:ea typeface="ＭＳ Ｐゴシック" charset="-128"/>
                <a:cs typeface="ＭＳ Ｐゴシック" charset="-128"/>
              </a:rPr>
              <a:t> </a:t>
            </a:r>
          </a:p>
        </p:txBody>
      </p:sp>
    </p:spTree>
  </p:cSld>
  <p:clrMap bg1="lt1" tx1="dk1" bg2="lt2" tx2="dk2" accent1="accent1" accent2="accent2" accent3="accent3" accent4="accent4" accent5="accent5" accent6="accent6" hlink="hlink" folHlink="folHlink"/>
  <p:sldLayoutIdLst>
    <p:sldLayoutId id="2147483944" r:id="rId1"/>
    <p:sldLayoutId id="2147483945" r:id="rId2"/>
    <p:sldLayoutId id="2147483937" r:id="rId3"/>
    <p:sldLayoutId id="2147483946" r:id="rId4"/>
    <p:sldLayoutId id="2147483947" r:id="rId5"/>
    <p:sldLayoutId id="2147483948" r:id="rId6"/>
    <p:sldLayoutId id="2147483938" r:id="rId7"/>
    <p:sldLayoutId id="2147483939" r:id="rId8"/>
    <p:sldLayoutId id="2147483940" r:id="rId9"/>
    <p:sldLayoutId id="2147483949" r:id="rId10"/>
    <p:sldLayoutId id="2147483941" r:id="rId11"/>
    <p:sldLayoutId id="2147483950" r:id="rId12"/>
    <p:sldLayoutId id="2147483942" r:id="rId13"/>
    <p:sldLayoutId id="2147483943" r:id="rId14"/>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pitchFamily="-65" charset="-128"/>
          <a:cs typeface="ＭＳ Ｐゴシック" pitchFamily="-65" charset="-128"/>
        </a:defRPr>
      </a:lvl1pPr>
      <a:lvl2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2pPr>
      <a:lvl3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3pPr>
      <a:lvl4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4pPr>
      <a:lvl5pPr algn="l" defTabSz="457200" rtl="0" eaLnBrk="0" fontAlgn="base" hangingPunct="0">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5pPr>
      <a:lvl6pPr marL="4572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6pPr>
      <a:lvl7pPr marL="9144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7pPr>
      <a:lvl8pPr marL="13716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8pPr>
      <a:lvl9pPr marL="1828800" algn="l" defTabSz="457200" rtl="0" eaLnBrk="1" fontAlgn="base" hangingPunct="1">
        <a:spcBef>
          <a:spcPct val="0"/>
        </a:spcBef>
        <a:spcAft>
          <a:spcPct val="0"/>
        </a:spcAft>
        <a:defRPr sz="4000">
          <a:solidFill>
            <a:schemeClr val="tx1"/>
          </a:solidFill>
          <a:latin typeface="Calibri" pitchFamily="-65" charset="0"/>
          <a:ea typeface="ＭＳ Ｐゴシック" pitchFamily="-65" charset="-128"/>
          <a:cs typeface="ＭＳ Ｐゴシック" pitchFamily="-65" charset="-128"/>
        </a:defRPr>
      </a:lvl9pPr>
    </p:titleStyle>
    <p:bodyStyle>
      <a:lvl1pPr marL="342900" indent="-342900" algn="l" defTabSz="457200" rtl="0" eaLnBrk="0" fontAlgn="base" hangingPunct="0">
        <a:spcBef>
          <a:spcPct val="20000"/>
        </a:spcBef>
        <a:spcAft>
          <a:spcPct val="0"/>
        </a:spcAft>
        <a:buClr>
          <a:srgbClr val="437085"/>
        </a:buClr>
        <a:buFont typeface="Wingdings" panose="05000000000000000000" pitchFamily="2" charset="2"/>
        <a:buChar char="§"/>
        <a:defRPr sz="2800" kern="1200">
          <a:solidFill>
            <a:schemeClr val="tx1"/>
          </a:solidFill>
          <a:latin typeface="+mn-lt"/>
          <a:ea typeface="ＭＳ Ｐゴシック" pitchFamily="-65" charset="-128"/>
          <a:cs typeface="ＭＳ Ｐゴシック" pitchFamily="-65" charset="-128"/>
        </a:defRPr>
      </a:lvl1pPr>
      <a:lvl2pPr marL="742950" indent="-285750" algn="l" defTabSz="457200" rtl="0" eaLnBrk="0" fontAlgn="base" hangingPunct="0">
        <a:spcBef>
          <a:spcPct val="20000"/>
        </a:spcBef>
        <a:spcAft>
          <a:spcPct val="0"/>
        </a:spcAft>
        <a:buClr>
          <a:srgbClr val="357E69"/>
        </a:buClr>
        <a:buFont typeface="Wingdings" panose="05000000000000000000" pitchFamily="2" charset="2"/>
        <a:buChar char="§"/>
        <a:defRPr sz="2400" kern="1200">
          <a:solidFill>
            <a:schemeClr val="tx1"/>
          </a:solidFill>
          <a:latin typeface="+mn-lt"/>
          <a:ea typeface="ＭＳ Ｐゴシック" pitchFamily="-65" charset="-128"/>
          <a:cs typeface="+mn-cs"/>
        </a:defRPr>
      </a:lvl2pPr>
      <a:lvl3pPr marL="1143000" indent="-228600" algn="l" defTabSz="457200" rtl="0" eaLnBrk="0" fontAlgn="base" hangingPunct="0">
        <a:spcBef>
          <a:spcPct val="20000"/>
        </a:spcBef>
        <a:spcAft>
          <a:spcPct val="0"/>
        </a:spcAft>
        <a:buClr>
          <a:srgbClr val="918BA3"/>
        </a:buClr>
        <a:buFont typeface="Wingdings" panose="05000000000000000000" pitchFamily="2" charset="2"/>
        <a:buChar char="§"/>
        <a:defRPr sz="2000" kern="1200">
          <a:solidFill>
            <a:schemeClr val="tx1"/>
          </a:solidFill>
          <a:latin typeface="+mn-lt"/>
          <a:ea typeface="ＭＳ Ｐゴシック" pitchFamily="-65" charset="-128"/>
          <a:cs typeface="+mn-cs"/>
        </a:defRPr>
      </a:lvl3pPr>
      <a:lvl4pPr marL="1600200" indent="-228600" algn="l" defTabSz="457200" rtl="0" eaLnBrk="0" fontAlgn="base" hangingPunct="0">
        <a:spcBef>
          <a:spcPct val="20000"/>
        </a:spcBef>
        <a:spcAft>
          <a:spcPct val="0"/>
        </a:spcAft>
        <a:buClr>
          <a:srgbClr val="2F6E7E"/>
        </a:buClr>
        <a:buFont typeface="Wingdings" panose="05000000000000000000" pitchFamily="2" charset="2"/>
        <a:buChar char="§"/>
        <a:defRPr sz="2000" kern="1200">
          <a:solidFill>
            <a:schemeClr val="tx1"/>
          </a:solidFill>
          <a:latin typeface="+mn-lt"/>
          <a:ea typeface="ＭＳ Ｐゴシック" pitchFamily="-65" charset="-128"/>
          <a:cs typeface="+mn-cs"/>
        </a:defRPr>
      </a:lvl4pPr>
      <a:lvl5pPr marL="2057400" indent="-228600" algn="l" defTabSz="457200" rtl="0" eaLnBrk="0" fontAlgn="base" hangingPunct="0">
        <a:spcBef>
          <a:spcPct val="20000"/>
        </a:spcBef>
        <a:spcAft>
          <a:spcPct val="0"/>
        </a:spcAft>
        <a:buClr>
          <a:srgbClr val="233337"/>
        </a:buClr>
        <a:buFont typeface="Wingdings" panose="05000000000000000000" pitchFamily="2" charset="2"/>
        <a:buChar char="§"/>
        <a:defRPr sz="2000" kern="1200">
          <a:solidFill>
            <a:schemeClr val="tx1"/>
          </a:solidFill>
          <a:latin typeface="+mn-lt"/>
          <a:ea typeface="ＭＳ Ｐゴシック" pitchFamily="-65"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tartarus.org/~martin/PorterStemmer/"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www.seg.rmit.edu.au/research/research.php?author=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1027">
            <a:extLst>
              <a:ext uri="{FF2B5EF4-FFF2-40B4-BE49-F238E27FC236}">
                <a16:creationId xmlns:a16="http://schemas.microsoft.com/office/drawing/2014/main" id="{6F22C0E6-BE5A-09BD-1A58-0131EEA920D2}"/>
              </a:ext>
            </a:extLst>
          </p:cNvPr>
          <p:cNvSpPr>
            <a:spLocks noGrp="1" noChangeArrowheads="1"/>
          </p:cNvSpPr>
          <p:nvPr>
            <p:ph type="subTitle" idx="1"/>
          </p:nvPr>
        </p:nvSpPr>
        <p:spPr>
          <a:xfrm>
            <a:off x="1066800" y="3886200"/>
            <a:ext cx="7010400" cy="2362200"/>
          </a:xfrm>
        </p:spPr>
        <p:txBody>
          <a:bodyPr/>
          <a:lstStyle/>
          <a:p>
            <a:pPr eaLnBrk="1" hangingPunct="1"/>
            <a:r>
              <a:rPr lang="en-US" altLang="zh-TW">
                <a:ea typeface="ＭＳ Ｐゴシック" panose="020B0600070205080204" pitchFamily="34" charset="-128"/>
              </a:rPr>
              <a:t>Modified from Stanford CS276 slides</a:t>
            </a:r>
            <a:endParaRPr lang="en-US" altLang="zh-TW">
              <a:ea typeface="ＭＳ Ｐゴシック" panose="020B0600070205080204" pitchFamily="34" charset="-128"/>
              <a:cs typeface="Times New Roman" panose="02020603050405020304" pitchFamily="18" charset="0"/>
            </a:endParaRPr>
          </a:p>
          <a:p>
            <a:pPr eaLnBrk="1" hangingPunct="1"/>
            <a:r>
              <a:rPr lang="en-US" altLang="zh-TW">
                <a:solidFill>
                  <a:srgbClr val="FFFF00"/>
                </a:solidFill>
                <a:ea typeface="ＭＳ Ｐゴシック" panose="020B0600070205080204" pitchFamily="34" charset="-128"/>
              </a:rPr>
              <a:t>Chap. 2: The term vocabulary and postings lists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4F3AB5E4-63D5-C171-3D83-56C0260A700B}"/>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Outline</a:t>
            </a:r>
          </a:p>
        </p:txBody>
      </p:sp>
      <p:sp>
        <p:nvSpPr>
          <p:cNvPr id="13315" name="Rectangle 3">
            <a:extLst>
              <a:ext uri="{FF2B5EF4-FFF2-40B4-BE49-F238E27FC236}">
                <a16:creationId xmlns:a16="http://schemas.microsoft.com/office/drawing/2014/main" id="{3D634C86-A03C-4389-8898-1F7955439CEF}"/>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zh-TW" sz="3000">
                <a:ea typeface="ＭＳ Ｐゴシック" panose="020B0600070205080204" pitchFamily="34" charset="-128"/>
              </a:rPr>
              <a:t>Elaborate basic indexing</a:t>
            </a:r>
          </a:p>
          <a:p>
            <a:pPr eaLnBrk="1" hangingPunct="1"/>
            <a:r>
              <a:rPr lang="en-US" altLang="zh-TW" sz="3000">
                <a:ea typeface="ＭＳ Ｐゴシック" panose="020B0600070205080204" pitchFamily="34" charset="-128"/>
              </a:rPr>
              <a:t>Preprocessing to form the term vocabulary</a:t>
            </a:r>
          </a:p>
          <a:p>
            <a:pPr lvl="1" eaLnBrk="1" hangingPunct="1"/>
            <a:r>
              <a:rPr lang="en-US" altLang="zh-TW" sz="2800">
                <a:ea typeface="ＭＳ Ｐゴシック" panose="020B0600070205080204" pitchFamily="34" charset="-128"/>
              </a:rPr>
              <a:t>Documents</a:t>
            </a:r>
          </a:p>
          <a:p>
            <a:pPr lvl="1" eaLnBrk="1" hangingPunct="1"/>
            <a:r>
              <a:rPr lang="en-US" altLang="zh-TW" sz="2800">
                <a:ea typeface="ＭＳ Ｐゴシック" panose="020B0600070205080204" pitchFamily="34" charset="-128"/>
              </a:rPr>
              <a:t>Tokenization</a:t>
            </a:r>
          </a:p>
          <a:p>
            <a:pPr lvl="1" eaLnBrk="1" hangingPunct="1"/>
            <a:r>
              <a:rPr lang="en-US" altLang="zh-TW" sz="2800">
                <a:ea typeface="ＭＳ Ｐゴシック" panose="020B0600070205080204" pitchFamily="34" charset="-128"/>
              </a:rPr>
              <a:t>What </a:t>
            </a:r>
            <a:r>
              <a:rPr lang="en-US" altLang="zh-TW" sz="2800" i="1">
                <a:ea typeface="ＭＳ Ｐゴシック" panose="020B0600070205080204" pitchFamily="34" charset="-128"/>
              </a:rPr>
              <a:t>terms</a:t>
            </a:r>
            <a:r>
              <a:rPr lang="en-US" altLang="zh-TW" sz="2800">
                <a:ea typeface="ＭＳ Ｐゴシック" panose="020B0600070205080204" pitchFamily="34" charset="-128"/>
              </a:rPr>
              <a:t> do we put in the index?</a:t>
            </a:r>
          </a:p>
          <a:p>
            <a:pPr eaLnBrk="1" hangingPunct="1"/>
            <a:r>
              <a:rPr lang="en-US" altLang="zh-TW" sz="3000">
                <a:ea typeface="ＭＳ Ｐゴシック" panose="020B0600070205080204" pitchFamily="34" charset="-128"/>
              </a:rPr>
              <a:t>Postings</a:t>
            </a:r>
          </a:p>
          <a:p>
            <a:pPr lvl="1" eaLnBrk="1" hangingPunct="1"/>
            <a:r>
              <a:rPr lang="en-US" altLang="zh-TW" sz="2800">
                <a:ea typeface="ＭＳ Ｐゴシック" panose="020B0600070205080204" pitchFamily="34" charset="-128"/>
              </a:rPr>
              <a:t>Faster merges: skip lists</a:t>
            </a:r>
          </a:p>
          <a:p>
            <a:pPr lvl="1" eaLnBrk="1" hangingPunct="1"/>
            <a:r>
              <a:rPr lang="en-US" altLang="zh-TW" sz="2800">
                <a:ea typeface="ＭＳ Ｐゴシック" panose="020B0600070205080204" pitchFamily="34" charset="-128"/>
              </a:rPr>
              <a:t>Positional postings and phrase queries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1BC495D-0044-FF90-D040-E36E51952FC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Recall the basic indexing pipeline</a:t>
            </a:r>
          </a:p>
        </p:txBody>
      </p:sp>
      <p:grpSp>
        <p:nvGrpSpPr>
          <p:cNvPr id="15363" name="Group 3">
            <a:extLst>
              <a:ext uri="{FF2B5EF4-FFF2-40B4-BE49-F238E27FC236}">
                <a16:creationId xmlns:a16="http://schemas.microsoft.com/office/drawing/2014/main" id="{D013B82C-FFB4-F729-DBBF-4F3780DCBFE1}"/>
              </a:ext>
            </a:extLst>
          </p:cNvPr>
          <p:cNvGrpSpPr>
            <a:grpSpLocks/>
          </p:cNvGrpSpPr>
          <p:nvPr/>
        </p:nvGrpSpPr>
        <p:grpSpPr bwMode="auto">
          <a:xfrm>
            <a:off x="746125" y="2743200"/>
            <a:ext cx="8285163" cy="1143000"/>
            <a:chOff x="470" y="1728"/>
            <a:chExt cx="5219" cy="720"/>
          </a:xfrm>
        </p:grpSpPr>
        <p:sp>
          <p:nvSpPr>
            <p:cNvPr id="15406" name="AutoShape 4">
              <a:extLst>
                <a:ext uri="{FF2B5EF4-FFF2-40B4-BE49-F238E27FC236}">
                  <a16:creationId xmlns:a16="http://schemas.microsoft.com/office/drawing/2014/main" id="{6545932D-9456-D6B4-46C6-07FEC86F80CB}"/>
                </a:ext>
              </a:extLst>
            </p:cNvPr>
            <p:cNvSpPr>
              <a:spLocks noChangeArrowheads="1"/>
            </p:cNvSpPr>
            <p:nvPr/>
          </p:nvSpPr>
          <p:spPr bwMode="auto">
            <a:xfrm>
              <a:off x="2031" y="1728"/>
              <a:ext cx="1075" cy="314"/>
            </a:xfrm>
            <a:prstGeom prst="flowChartAlternateProcess">
              <a:avLst/>
            </a:prstGeom>
            <a:solidFill>
              <a:srgbClr val="FF9966"/>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Tokenizer</a:t>
              </a:r>
            </a:p>
          </p:txBody>
        </p:sp>
        <p:sp>
          <p:nvSpPr>
            <p:cNvPr id="15407" name="AutoShape 5">
              <a:extLst>
                <a:ext uri="{FF2B5EF4-FFF2-40B4-BE49-F238E27FC236}">
                  <a16:creationId xmlns:a16="http://schemas.microsoft.com/office/drawing/2014/main" id="{89436AD2-5D3D-B644-8ED7-0CC9EA790E1C}"/>
                </a:ext>
              </a:extLst>
            </p:cNvPr>
            <p:cNvSpPr>
              <a:spLocks noChangeArrowheads="1"/>
            </p:cNvSpPr>
            <p:nvPr/>
          </p:nvSpPr>
          <p:spPr bwMode="auto">
            <a:xfrm>
              <a:off x="2496" y="2064"/>
              <a:ext cx="192" cy="384"/>
            </a:xfrm>
            <a:prstGeom prst="downArrow">
              <a:avLst>
                <a:gd name="adj1" fmla="val 50000"/>
                <a:gd name="adj2" fmla="val 50000"/>
              </a:avLst>
            </a:prstGeom>
            <a:solidFill>
              <a:schemeClr val="accent1"/>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408" name="Text Box 6">
              <a:extLst>
                <a:ext uri="{FF2B5EF4-FFF2-40B4-BE49-F238E27FC236}">
                  <a16:creationId xmlns:a16="http://schemas.microsoft.com/office/drawing/2014/main" id="{37CD7C34-A32D-2F1D-4598-79493E67224A}"/>
                </a:ext>
              </a:extLst>
            </p:cNvPr>
            <p:cNvSpPr txBox="1">
              <a:spLocks noChangeArrowheads="1"/>
            </p:cNvSpPr>
            <p:nvPr/>
          </p:nvSpPr>
          <p:spPr bwMode="auto">
            <a:xfrm>
              <a:off x="470" y="2119"/>
              <a:ext cx="113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latin typeface="Lucida Sans" panose="020B0602030504020204" pitchFamily="34" charset="0"/>
                  <a:ea typeface="Arial Unicode MS" pitchFamily="34" charset="-128"/>
                </a:rPr>
                <a:t>Token stream.</a:t>
              </a:r>
            </a:p>
          </p:txBody>
        </p:sp>
        <p:sp>
          <p:nvSpPr>
            <p:cNvPr id="15409" name="Rectangle 7">
              <a:extLst>
                <a:ext uri="{FF2B5EF4-FFF2-40B4-BE49-F238E27FC236}">
                  <a16:creationId xmlns:a16="http://schemas.microsoft.com/office/drawing/2014/main" id="{3BD11D1B-C478-7594-0557-D15580719F10}"/>
                </a:ext>
              </a:extLst>
            </p:cNvPr>
            <p:cNvSpPr>
              <a:spLocks noChangeArrowheads="1"/>
            </p:cNvSpPr>
            <p:nvPr/>
          </p:nvSpPr>
          <p:spPr bwMode="auto">
            <a:xfrm>
              <a:off x="3009" y="2100"/>
              <a:ext cx="698"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Friends</a:t>
              </a:r>
            </a:p>
          </p:txBody>
        </p:sp>
        <p:sp>
          <p:nvSpPr>
            <p:cNvPr id="15410" name="Rectangle 8">
              <a:extLst>
                <a:ext uri="{FF2B5EF4-FFF2-40B4-BE49-F238E27FC236}">
                  <a16:creationId xmlns:a16="http://schemas.microsoft.com/office/drawing/2014/main" id="{8187F715-E2BC-1A7E-5FBA-0F388D52A610}"/>
                </a:ext>
              </a:extLst>
            </p:cNvPr>
            <p:cNvSpPr>
              <a:spLocks noChangeArrowheads="1"/>
            </p:cNvSpPr>
            <p:nvPr/>
          </p:nvSpPr>
          <p:spPr bwMode="auto">
            <a:xfrm>
              <a:off x="3761" y="2106"/>
              <a:ext cx="751"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Romans</a:t>
              </a:r>
            </a:p>
          </p:txBody>
        </p:sp>
        <p:sp>
          <p:nvSpPr>
            <p:cNvPr id="15411" name="Rectangle 9">
              <a:extLst>
                <a:ext uri="{FF2B5EF4-FFF2-40B4-BE49-F238E27FC236}">
                  <a16:creationId xmlns:a16="http://schemas.microsoft.com/office/drawing/2014/main" id="{AE3A3A74-6B7B-EE83-066B-ACF317CC8E0E}"/>
                </a:ext>
              </a:extLst>
            </p:cNvPr>
            <p:cNvSpPr>
              <a:spLocks noChangeArrowheads="1"/>
            </p:cNvSpPr>
            <p:nvPr/>
          </p:nvSpPr>
          <p:spPr bwMode="auto">
            <a:xfrm>
              <a:off x="4608" y="2106"/>
              <a:ext cx="1081"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Countrymen</a:t>
              </a:r>
            </a:p>
          </p:txBody>
        </p:sp>
      </p:grpSp>
      <p:grpSp>
        <p:nvGrpSpPr>
          <p:cNvPr id="15364" name="Group 10">
            <a:extLst>
              <a:ext uri="{FF2B5EF4-FFF2-40B4-BE49-F238E27FC236}">
                <a16:creationId xmlns:a16="http://schemas.microsoft.com/office/drawing/2014/main" id="{186E51F7-C0A4-F3E9-270D-B1DC919AA67E}"/>
              </a:ext>
            </a:extLst>
          </p:cNvPr>
          <p:cNvGrpSpPr>
            <a:grpSpLocks/>
          </p:cNvGrpSpPr>
          <p:nvPr/>
        </p:nvGrpSpPr>
        <p:grpSpPr bwMode="auto">
          <a:xfrm>
            <a:off x="762000" y="3800475"/>
            <a:ext cx="8272463" cy="1381125"/>
            <a:chOff x="480" y="2394"/>
            <a:chExt cx="5211" cy="870"/>
          </a:xfrm>
        </p:grpSpPr>
        <p:sp>
          <p:nvSpPr>
            <p:cNvPr id="15400" name="AutoShape 11">
              <a:extLst>
                <a:ext uri="{FF2B5EF4-FFF2-40B4-BE49-F238E27FC236}">
                  <a16:creationId xmlns:a16="http://schemas.microsoft.com/office/drawing/2014/main" id="{4A7478C8-C46D-6488-0318-03BB568E9276}"/>
                </a:ext>
              </a:extLst>
            </p:cNvPr>
            <p:cNvSpPr>
              <a:spLocks noChangeArrowheads="1"/>
            </p:cNvSpPr>
            <p:nvPr/>
          </p:nvSpPr>
          <p:spPr bwMode="auto">
            <a:xfrm>
              <a:off x="1680" y="2394"/>
              <a:ext cx="1824" cy="562"/>
            </a:xfrm>
            <a:prstGeom prst="flowChartAlternateProcess">
              <a:avLst/>
            </a:prstGeom>
            <a:solidFill>
              <a:srgbClr val="FF9966"/>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Linguistic modules</a:t>
              </a:r>
            </a:p>
          </p:txBody>
        </p:sp>
        <p:sp>
          <p:nvSpPr>
            <p:cNvPr id="15401" name="AutoShape 12">
              <a:extLst>
                <a:ext uri="{FF2B5EF4-FFF2-40B4-BE49-F238E27FC236}">
                  <a16:creationId xmlns:a16="http://schemas.microsoft.com/office/drawing/2014/main" id="{847F72C5-4498-FF6E-F55C-EF31EDD1F871}"/>
                </a:ext>
              </a:extLst>
            </p:cNvPr>
            <p:cNvSpPr>
              <a:spLocks noChangeArrowheads="1"/>
            </p:cNvSpPr>
            <p:nvPr/>
          </p:nvSpPr>
          <p:spPr bwMode="auto">
            <a:xfrm>
              <a:off x="2496" y="2928"/>
              <a:ext cx="192" cy="336"/>
            </a:xfrm>
            <a:prstGeom prst="downArrow">
              <a:avLst>
                <a:gd name="adj1" fmla="val 50000"/>
                <a:gd name="adj2" fmla="val 43750"/>
              </a:avLst>
            </a:prstGeom>
            <a:solidFill>
              <a:schemeClr val="accent1"/>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402" name="Text Box 13">
              <a:extLst>
                <a:ext uri="{FF2B5EF4-FFF2-40B4-BE49-F238E27FC236}">
                  <a16:creationId xmlns:a16="http://schemas.microsoft.com/office/drawing/2014/main" id="{4624AA17-A6F7-4B1B-6193-CE35A05CAA70}"/>
                </a:ext>
              </a:extLst>
            </p:cNvPr>
            <p:cNvSpPr txBox="1">
              <a:spLocks noChangeArrowheads="1"/>
            </p:cNvSpPr>
            <p:nvPr/>
          </p:nvSpPr>
          <p:spPr bwMode="auto">
            <a:xfrm>
              <a:off x="480" y="2935"/>
              <a:ext cx="141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latin typeface="Lucida Sans" panose="020B0602030504020204" pitchFamily="34" charset="0"/>
                  <a:ea typeface="Arial Unicode MS" pitchFamily="34" charset="-128"/>
                </a:rPr>
                <a:t>Modified tokens.</a:t>
              </a:r>
            </a:p>
          </p:txBody>
        </p:sp>
        <p:sp>
          <p:nvSpPr>
            <p:cNvPr id="15403" name="Rectangle 14">
              <a:extLst>
                <a:ext uri="{FF2B5EF4-FFF2-40B4-BE49-F238E27FC236}">
                  <a16:creationId xmlns:a16="http://schemas.microsoft.com/office/drawing/2014/main" id="{7EA1EA3B-2BCE-D992-0A95-6AC66419E8B8}"/>
                </a:ext>
              </a:extLst>
            </p:cNvPr>
            <p:cNvSpPr>
              <a:spLocks noChangeArrowheads="1"/>
            </p:cNvSpPr>
            <p:nvPr/>
          </p:nvSpPr>
          <p:spPr bwMode="auto">
            <a:xfrm>
              <a:off x="3092" y="2868"/>
              <a:ext cx="580"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friend</a:t>
              </a:r>
            </a:p>
          </p:txBody>
        </p:sp>
        <p:sp>
          <p:nvSpPr>
            <p:cNvPr id="15404" name="Rectangle 15">
              <a:extLst>
                <a:ext uri="{FF2B5EF4-FFF2-40B4-BE49-F238E27FC236}">
                  <a16:creationId xmlns:a16="http://schemas.microsoft.com/office/drawing/2014/main" id="{42D6AB93-E7EF-45A7-F2A9-2EA62D520CCE}"/>
                </a:ext>
              </a:extLst>
            </p:cNvPr>
            <p:cNvSpPr>
              <a:spLocks noChangeArrowheads="1"/>
            </p:cNvSpPr>
            <p:nvPr/>
          </p:nvSpPr>
          <p:spPr bwMode="auto">
            <a:xfrm>
              <a:off x="3854" y="2874"/>
              <a:ext cx="612"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roman</a:t>
              </a:r>
            </a:p>
          </p:txBody>
        </p:sp>
        <p:sp>
          <p:nvSpPr>
            <p:cNvPr id="15405" name="Rectangle 16">
              <a:extLst>
                <a:ext uri="{FF2B5EF4-FFF2-40B4-BE49-F238E27FC236}">
                  <a16:creationId xmlns:a16="http://schemas.microsoft.com/office/drawing/2014/main" id="{977801A2-2AEC-A2A3-E2EB-1D6D068457D1}"/>
                </a:ext>
              </a:extLst>
            </p:cNvPr>
            <p:cNvSpPr>
              <a:spLocks noChangeArrowheads="1"/>
            </p:cNvSpPr>
            <p:nvPr/>
          </p:nvSpPr>
          <p:spPr bwMode="auto">
            <a:xfrm>
              <a:off x="4653" y="2874"/>
              <a:ext cx="1038" cy="294"/>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countryman</a:t>
              </a:r>
            </a:p>
          </p:txBody>
        </p:sp>
      </p:grpSp>
      <p:grpSp>
        <p:nvGrpSpPr>
          <p:cNvPr id="15365" name="Group 17">
            <a:extLst>
              <a:ext uri="{FF2B5EF4-FFF2-40B4-BE49-F238E27FC236}">
                <a16:creationId xmlns:a16="http://schemas.microsoft.com/office/drawing/2014/main" id="{C7D9E44B-E3AF-81ED-4F92-95CB5CD64BEE}"/>
              </a:ext>
            </a:extLst>
          </p:cNvPr>
          <p:cNvGrpSpPr>
            <a:grpSpLocks/>
          </p:cNvGrpSpPr>
          <p:nvPr/>
        </p:nvGrpSpPr>
        <p:grpSpPr bwMode="auto">
          <a:xfrm>
            <a:off x="762000" y="5172075"/>
            <a:ext cx="8350250" cy="1573213"/>
            <a:chOff x="480" y="3258"/>
            <a:chExt cx="5260" cy="991"/>
          </a:xfrm>
        </p:grpSpPr>
        <p:sp>
          <p:nvSpPr>
            <p:cNvPr id="15378" name="AutoShape 18">
              <a:extLst>
                <a:ext uri="{FF2B5EF4-FFF2-40B4-BE49-F238E27FC236}">
                  <a16:creationId xmlns:a16="http://schemas.microsoft.com/office/drawing/2014/main" id="{57AD9CB5-60D1-8A36-FA71-34E0399BF5A9}"/>
                </a:ext>
              </a:extLst>
            </p:cNvPr>
            <p:cNvSpPr>
              <a:spLocks noChangeArrowheads="1"/>
            </p:cNvSpPr>
            <p:nvPr/>
          </p:nvSpPr>
          <p:spPr bwMode="auto">
            <a:xfrm>
              <a:off x="2155" y="3258"/>
              <a:ext cx="850" cy="314"/>
            </a:xfrm>
            <a:prstGeom prst="flowChartAlternateProcess">
              <a:avLst/>
            </a:prstGeom>
            <a:solidFill>
              <a:srgbClr val="FF9966"/>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Indexer</a:t>
              </a:r>
            </a:p>
          </p:txBody>
        </p:sp>
        <p:sp>
          <p:nvSpPr>
            <p:cNvPr id="15379" name="AutoShape 19">
              <a:extLst>
                <a:ext uri="{FF2B5EF4-FFF2-40B4-BE49-F238E27FC236}">
                  <a16:creationId xmlns:a16="http://schemas.microsoft.com/office/drawing/2014/main" id="{DF201E72-2F0A-810D-D1CE-9BED187A9D9D}"/>
                </a:ext>
              </a:extLst>
            </p:cNvPr>
            <p:cNvSpPr>
              <a:spLocks noChangeArrowheads="1"/>
            </p:cNvSpPr>
            <p:nvPr/>
          </p:nvSpPr>
          <p:spPr bwMode="auto">
            <a:xfrm>
              <a:off x="2496" y="3594"/>
              <a:ext cx="192" cy="288"/>
            </a:xfrm>
            <a:prstGeom prst="downArrow">
              <a:avLst>
                <a:gd name="adj1" fmla="val 50000"/>
                <a:gd name="adj2" fmla="val 37500"/>
              </a:avLst>
            </a:prstGeom>
            <a:solidFill>
              <a:schemeClr val="accent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380" name="Text Box 20">
              <a:extLst>
                <a:ext uri="{FF2B5EF4-FFF2-40B4-BE49-F238E27FC236}">
                  <a16:creationId xmlns:a16="http://schemas.microsoft.com/office/drawing/2014/main" id="{C4627EC7-1A4C-DC7E-CAC4-3261A8D2DA84}"/>
                </a:ext>
              </a:extLst>
            </p:cNvPr>
            <p:cNvSpPr txBox="1">
              <a:spLocks noChangeArrowheads="1"/>
            </p:cNvSpPr>
            <p:nvPr/>
          </p:nvSpPr>
          <p:spPr bwMode="auto">
            <a:xfrm>
              <a:off x="480" y="3728"/>
              <a:ext cx="1283"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latin typeface="Lucida Sans" panose="020B0602030504020204" pitchFamily="34" charset="0"/>
                  <a:ea typeface="Arial Unicode MS" pitchFamily="34" charset="-128"/>
                </a:rPr>
                <a:t>Inverted index.</a:t>
              </a:r>
            </a:p>
          </p:txBody>
        </p:sp>
        <p:grpSp>
          <p:nvGrpSpPr>
            <p:cNvPr id="15381" name="Group 21">
              <a:extLst>
                <a:ext uri="{FF2B5EF4-FFF2-40B4-BE49-F238E27FC236}">
                  <a16:creationId xmlns:a16="http://schemas.microsoft.com/office/drawing/2014/main" id="{22674D23-0C70-0A0C-1C2C-0595B13BF747}"/>
                </a:ext>
              </a:extLst>
            </p:cNvPr>
            <p:cNvGrpSpPr>
              <a:grpSpLocks/>
            </p:cNvGrpSpPr>
            <p:nvPr/>
          </p:nvGrpSpPr>
          <p:grpSpPr bwMode="auto">
            <a:xfrm>
              <a:off x="3024" y="3258"/>
              <a:ext cx="2716" cy="991"/>
              <a:chOff x="3024" y="3258"/>
              <a:chExt cx="2716" cy="991"/>
            </a:xfrm>
          </p:grpSpPr>
          <p:grpSp>
            <p:nvGrpSpPr>
              <p:cNvPr id="15382" name="Group 22">
                <a:extLst>
                  <a:ext uri="{FF2B5EF4-FFF2-40B4-BE49-F238E27FC236}">
                    <a16:creationId xmlns:a16="http://schemas.microsoft.com/office/drawing/2014/main" id="{443911B4-288A-C351-66A3-6992831743DD}"/>
                  </a:ext>
                </a:extLst>
              </p:cNvPr>
              <p:cNvGrpSpPr>
                <a:grpSpLocks/>
              </p:cNvGrpSpPr>
              <p:nvPr/>
            </p:nvGrpSpPr>
            <p:grpSpPr bwMode="auto">
              <a:xfrm>
                <a:off x="3024" y="3306"/>
                <a:ext cx="1776" cy="943"/>
                <a:chOff x="528" y="2634"/>
                <a:chExt cx="1776" cy="943"/>
              </a:xfrm>
            </p:grpSpPr>
            <p:sp>
              <p:nvSpPr>
                <p:cNvPr id="20514" name="Text Box 23">
                  <a:extLst>
                    <a:ext uri="{FF2B5EF4-FFF2-40B4-BE49-F238E27FC236}">
                      <a16:creationId xmlns:a16="http://schemas.microsoft.com/office/drawing/2014/main" id="{84DA5CD4-9350-B3C4-E899-0E30693591CB}"/>
                    </a:ext>
                  </a:extLst>
                </p:cNvPr>
                <p:cNvSpPr txBox="1">
                  <a:spLocks noChangeArrowheads="1"/>
                </p:cNvSpPr>
                <p:nvPr/>
              </p:nvSpPr>
              <p:spPr bwMode="auto">
                <a:xfrm>
                  <a:off x="528" y="2634"/>
                  <a:ext cx="604" cy="271"/>
                </a:xfrm>
                <a:prstGeom prst="rect">
                  <a:avLst/>
                </a:prstGeom>
                <a:noFill/>
                <a:ln w="9525">
                  <a:solidFill>
                    <a:schemeClr val="tx1"/>
                  </a:solidFill>
                  <a:miter lim="800000"/>
                  <a:headEnd/>
                  <a:tailEnd/>
                </a:ln>
              </p:spPr>
              <p:txBody>
                <a:bodyPr wrap="none">
                  <a:spAutoFit/>
                </a:bodyPr>
                <a:lstStyle/>
                <a:p>
                  <a:pPr eaLnBrk="1" hangingPunct="1">
                    <a:defRPr/>
                  </a:pPr>
                  <a:r>
                    <a:rPr lang="en-US" sz="2200" b="1" i="1" dirty="0">
                      <a:latin typeface="+mn-lt"/>
                      <a:ea typeface="Arial Unicode MS" charset="0"/>
                      <a:cs typeface="Arial Unicode MS" charset="0"/>
                    </a:rPr>
                    <a:t>friend</a:t>
                  </a:r>
                </a:p>
              </p:txBody>
            </p:sp>
            <p:sp>
              <p:nvSpPr>
                <p:cNvPr id="20515" name="Text Box 24">
                  <a:extLst>
                    <a:ext uri="{FF2B5EF4-FFF2-40B4-BE49-F238E27FC236}">
                      <a16:creationId xmlns:a16="http://schemas.microsoft.com/office/drawing/2014/main" id="{66D371EF-26E9-0DFB-A906-851961E49DC7}"/>
                    </a:ext>
                  </a:extLst>
                </p:cNvPr>
                <p:cNvSpPr txBox="1">
                  <a:spLocks noChangeArrowheads="1"/>
                </p:cNvSpPr>
                <p:nvPr/>
              </p:nvSpPr>
              <p:spPr bwMode="auto">
                <a:xfrm>
                  <a:off x="528" y="2970"/>
                  <a:ext cx="647" cy="271"/>
                </a:xfrm>
                <a:prstGeom prst="rect">
                  <a:avLst/>
                </a:prstGeom>
                <a:noFill/>
                <a:ln w="9525">
                  <a:solidFill>
                    <a:schemeClr val="tx1"/>
                  </a:solidFill>
                  <a:miter lim="800000"/>
                  <a:headEnd/>
                  <a:tailEnd/>
                </a:ln>
              </p:spPr>
              <p:txBody>
                <a:bodyPr wrap="none">
                  <a:spAutoFit/>
                </a:bodyPr>
                <a:lstStyle/>
                <a:p>
                  <a:pPr eaLnBrk="1" hangingPunct="1">
                    <a:defRPr/>
                  </a:pPr>
                  <a:r>
                    <a:rPr lang="en-US" sz="2200" b="1" i="1" dirty="0">
                      <a:latin typeface="+mn-lt"/>
                      <a:ea typeface="Arial Unicode MS" charset="0"/>
                      <a:cs typeface="Arial Unicode MS" charset="0"/>
                    </a:rPr>
                    <a:t>roman</a:t>
                  </a:r>
                </a:p>
              </p:txBody>
            </p:sp>
            <p:sp>
              <p:nvSpPr>
                <p:cNvPr id="20516" name="Text Box 25">
                  <a:extLst>
                    <a:ext uri="{FF2B5EF4-FFF2-40B4-BE49-F238E27FC236}">
                      <a16:creationId xmlns:a16="http://schemas.microsoft.com/office/drawing/2014/main" id="{21C0E63A-ADAB-F22F-DF30-430D438FC737}"/>
                    </a:ext>
                  </a:extLst>
                </p:cNvPr>
                <p:cNvSpPr txBox="1">
                  <a:spLocks noChangeArrowheads="1"/>
                </p:cNvSpPr>
                <p:nvPr/>
              </p:nvSpPr>
              <p:spPr bwMode="auto">
                <a:xfrm>
                  <a:off x="528" y="3306"/>
                  <a:ext cx="1050" cy="271"/>
                </a:xfrm>
                <a:prstGeom prst="rect">
                  <a:avLst/>
                </a:prstGeom>
                <a:noFill/>
                <a:ln w="9525">
                  <a:solidFill>
                    <a:schemeClr val="tx1"/>
                  </a:solidFill>
                  <a:miter lim="800000"/>
                  <a:headEnd/>
                  <a:tailEnd/>
                </a:ln>
              </p:spPr>
              <p:txBody>
                <a:bodyPr wrap="none">
                  <a:spAutoFit/>
                </a:bodyPr>
                <a:lstStyle/>
                <a:p>
                  <a:pPr eaLnBrk="1" hangingPunct="1">
                    <a:defRPr/>
                  </a:pPr>
                  <a:r>
                    <a:rPr lang="en-US" sz="2200" b="1" i="1" dirty="0">
                      <a:latin typeface="+mn-lt"/>
                      <a:ea typeface="Arial Unicode MS" charset="0"/>
                      <a:cs typeface="Arial Unicode MS" charset="0"/>
                    </a:rPr>
                    <a:t>countryman</a:t>
                  </a:r>
                </a:p>
              </p:txBody>
            </p:sp>
            <p:sp>
              <p:nvSpPr>
                <p:cNvPr id="15397" name="AutoShape 26">
                  <a:extLst>
                    <a:ext uri="{FF2B5EF4-FFF2-40B4-BE49-F238E27FC236}">
                      <a16:creationId xmlns:a16="http://schemas.microsoft.com/office/drawing/2014/main" id="{8552BE32-5A0D-27A3-13EA-0CB48CC53724}"/>
                    </a:ext>
                  </a:extLst>
                </p:cNvPr>
                <p:cNvSpPr>
                  <a:spLocks noChangeArrowheads="1"/>
                </p:cNvSpPr>
                <p:nvPr/>
              </p:nvSpPr>
              <p:spPr bwMode="auto">
                <a:xfrm>
                  <a:off x="1584" y="2682"/>
                  <a:ext cx="720"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9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TW" altLang="en-US"/>
                </a:p>
              </p:txBody>
            </p:sp>
            <p:sp>
              <p:nvSpPr>
                <p:cNvPr id="15398" name="AutoShape 27">
                  <a:extLst>
                    <a:ext uri="{FF2B5EF4-FFF2-40B4-BE49-F238E27FC236}">
                      <a16:creationId xmlns:a16="http://schemas.microsoft.com/office/drawing/2014/main" id="{C7728375-FC33-54CF-6A07-314573D23617}"/>
                    </a:ext>
                  </a:extLst>
                </p:cNvPr>
                <p:cNvSpPr>
                  <a:spLocks noChangeArrowheads="1"/>
                </p:cNvSpPr>
                <p:nvPr/>
              </p:nvSpPr>
              <p:spPr bwMode="auto">
                <a:xfrm>
                  <a:off x="1584" y="3018"/>
                  <a:ext cx="720"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9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TW" altLang="en-US"/>
                </a:p>
              </p:txBody>
            </p:sp>
            <p:sp>
              <p:nvSpPr>
                <p:cNvPr id="15399" name="AutoShape 28">
                  <a:extLst>
                    <a:ext uri="{FF2B5EF4-FFF2-40B4-BE49-F238E27FC236}">
                      <a16:creationId xmlns:a16="http://schemas.microsoft.com/office/drawing/2014/main" id="{C290FAA9-F292-C230-4F60-A89AAD465EDD}"/>
                    </a:ext>
                  </a:extLst>
                </p:cNvPr>
                <p:cNvSpPr>
                  <a:spLocks noChangeArrowheads="1"/>
                </p:cNvSpPr>
                <p:nvPr/>
              </p:nvSpPr>
              <p:spPr bwMode="auto">
                <a:xfrm>
                  <a:off x="1584" y="3354"/>
                  <a:ext cx="720" cy="144"/>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9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endParaRPr lang="zh-TW" altLang="en-US"/>
                </a:p>
              </p:txBody>
            </p:sp>
          </p:grpSp>
          <p:sp>
            <p:nvSpPr>
              <p:cNvPr id="15383" name="Text Box 29">
                <a:extLst>
                  <a:ext uri="{FF2B5EF4-FFF2-40B4-BE49-F238E27FC236}">
                    <a16:creationId xmlns:a16="http://schemas.microsoft.com/office/drawing/2014/main" id="{5AA1EA0D-0662-B92F-A1B3-D4096E7797B1}"/>
                  </a:ext>
                </a:extLst>
              </p:cNvPr>
              <p:cNvSpPr txBox="1">
                <a:spLocks noChangeArrowheads="1"/>
              </p:cNvSpPr>
              <p:nvPr/>
            </p:nvSpPr>
            <p:spPr bwMode="auto">
              <a:xfrm>
                <a:off x="4883" y="325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sp>
            <p:nvSpPr>
              <p:cNvPr id="15384" name="Text Box 30">
                <a:extLst>
                  <a:ext uri="{FF2B5EF4-FFF2-40B4-BE49-F238E27FC236}">
                    <a16:creationId xmlns:a16="http://schemas.microsoft.com/office/drawing/2014/main" id="{33C0B849-3DFD-CC75-E9D4-0991A11B2E5B}"/>
                  </a:ext>
                </a:extLst>
              </p:cNvPr>
              <p:cNvSpPr txBox="1">
                <a:spLocks noChangeArrowheads="1"/>
              </p:cNvSpPr>
              <p:nvPr/>
            </p:nvSpPr>
            <p:spPr bwMode="auto">
              <a:xfrm>
                <a:off x="5291" y="325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a:t>
                </a:r>
              </a:p>
            </p:txBody>
          </p:sp>
          <p:sp>
            <p:nvSpPr>
              <p:cNvPr id="15385" name="Text Box 31">
                <a:extLst>
                  <a:ext uri="{FF2B5EF4-FFF2-40B4-BE49-F238E27FC236}">
                    <a16:creationId xmlns:a16="http://schemas.microsoft.com/office/drawing/2014/main" id="{918F3478-AD7A-7CBE-6093-3E2D72745808}"/>
                  </a:ext>
                </a:extLst>
              </p:cNvPr>
              <p:cNvSpPr txBox="1">
                <a:spLocks noChangeArrowheads="1"/>
              </p:cNvSpPr>
              <p:nvPr/>
            </p:nvSpPr>
            <p:spPr bwMode="auto">
              <a:xfrm>
                <a:off x="5304" y="3594"/>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sp>
            <p:nvSpPr>
              <p:cNvPr id="15386" name="Text Box 32">
                <a:extLst>
                  <a:ext uri="{FF2B5EF4-FFF2-40B4-BE49-F238E27FC236}">
                    <a16:creationId xmlns:a16="http://schemas.microsoft.com/office/drawing/2014/main" id="{1C64E662-F433-3A4C-D166-4DFB8430DAD9}"/>
                  </a:ext>
                </a:extLst>
              </p:cNvPr>
              <p:cNvSpPr txBox="1">
                <a:spLocks noChangeArrowheads="1"/>
              </p:cNvSpPr>
              <p:nvPr/>
            </p:nvSpPr>
            <p:spPr bwMode="auto">
              <a:xfrm>
                <a:off x="4848" y="3936"/>
                <a:ext cx="38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13</a:t>
                </a:r>
              </a:p>
            </p:txBody>
          </p:sp>
          <p:sp>
            <p:nvSpPr>
              <p:cNvPr id="15387" name="Text Box 33">
                <a:extLst>
                  <a:ext uri="{FF2B5EF4-FFF2-40B4-BE49-F238E27FC236}">
                    <a16:creationId xmlns:a16="http://schemas.microsoft.com/office/drawing/2014/main" id="{B3510ECB-7DC7-CC34-4AA7-820CC9D7E6B5}"/>
                  </a:ext>
                </a:extLst>
              </p:cNvPr>
              <p:cNvSpPr txBox="1">
                <a:spLocks noChangeArrowheads="1"/>
              </p:cNvSpPr>
              <p:nvPr/>
            </p:nvSpPr>
            <p:spPr bwMode="auto">
              <a:xfrm>
                <a:off x="5376" y="3930"/>
                <a:ext cx="3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16</a:t>
                </a:r>
              </a:p>
            </p:txBody>
          </p:sp>
          <p:cxnSp>
            <p:nvCxnSpPr>
              <p:cNvPr id="15388" name="AutoShape 34">
                <a:extLst>
                  <a:ext uri="{FF2B5EF4-FFF2-40B4-BE49-F238E27FC236}">
                    <a16:creationId xmlns:a16="http://schemas.microsoft.com/office/drawing/2014/main" id="{A3B9AD78-1B2D-DE43-4757-01451B8F1303}"/>
                  </a:ext>
                </a:extLst>
              </p:cNvPr>
              <p:cNvCxnSpPr>
                <a:cxnSpLocks noChangeShapeType="1"/>
                <a:stCxn id="15383" idx="3"/>
                <a:endCxn id="15384" idx="1"/>
              </p:cNvCxnSpPr>
              <p:nvPr/>
            </p:nvCxnSpPr>
            <p:spPr bwMode="auto">
              <a:xfrm>
                <a:off x="5112" y="3405"/>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89" name="AutoShape 35">
                <a:extLst>
                  <a:ext uri="{FF2B5EF4-FFF2-40B4-BE49-F238E27FC236}">
                    <a16:creationId xmlns:a16="http://schemas.microsoft.com/office/drawing/2014/main" id="{C921616C-73C1-105F-655B-91A8EA47B36B}"/>
                  </a:ext>
                </a:extLst>
              </p:cNvPr>
              <p:cNvCxnSpPr>
                <a:cxnSpLocks noChangeShapeType="1"/>
                <a:stCxn id="15384" idx="3"/>
              </p:cNvCxnSpPr>
              <p:nvPr/>
            </p:nvCxnSpPr>
            <p:spPr bwMode="auto">
              <a:xfrm>
                <a:off x="5534" y="3405"/>
                <a:ext cx="19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15390" name="Text Box 36">
                <a:extLst>
                  <a:ext uri="{FF2B5EF4-FFF2-40B4-BE49-F238E27FC236}">
                    <a16:creationId xmlns:a16="http://schemas.microsoft.com/office/drawing/2014/main" id="{7C7CA10D-B726-87D7-B490-7BF57E70D136}"/>
                  </a:ext>
                </a:extLst>
              </p:cNvPr>
              <p:cNvSpPr txBox="1">
                <a:spLocks noChangeArrowheads="1"/>
              </p:cNvSpPr>
              <p:nvPr/>
            </p:nvSpPr>
            <p:spPr bwMode="auto">
              <a:xfrm>
                <a:off x="4896" y="3594"/>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a:t>
                </a:r>
              </a:p>
            </p:txBody>
          </p:sp>
          <p:cxnSp>
            <p:nvCxnSpPr>
              <p:cNvPr id="15391" name="AutoShape 37">
                <a:extLst>
                  <a:ext uri="{FF2B5EF4-FFF2-40B4-BE49-F238E27FC236}">
                    <a16:creationId xmlns:a16="http://schemas.microsoft.com/office/drawing/2014/main" id="{940DDF31-AD2A-09C5-A890-F5FB236B7791}"/>
                  </a:ext>
                </a:extLst>
              </p:cNvPr>
              <p:cNvCxnSpPr>
                <a:cxnSpLocks noChangeShapeType="1"/>
                <a:stCxn id="15390" idx="3"/>
                <a:endCxn id="15385" idx="1"/>
              </p:cNvCxnSpPr>
              <p:nvPr/>
            </p:nvCxnSpPr>
            <p:spPr bwMode="auto">
              <a:xfrm>
                <a:off x="5125" y="3741"/>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92" name="AutoShape 38">
                <a:extLst>
                  <a:ext uri="{FF2B5EF4-FFF2-40B4-BE49-F238E27FC236}">
                    <a16:creationId xmlns:a16="http://schemas.microsoft.com/office/drawing/2014/main" id="{1135D7B3-E21C-735D-28F5-1D9314ACD57B}"/>
                  </a:ext>
                </a:extLst>
              </p:cNvPr>
              <p:cNvCxnSpPr>
                <a:cxnSpLocks noChangeShapeType="1"/>
                <a:stCxn id="15385" idx="3"/>
              </p:cNvCxnSpPr>
              <p:nvPr/>
            </p:nvCxnSpPr>
            <p:spPr bwMode="auto">
              <a:xfrm>
                <a:off x="5547" y="3741"/>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15393" name="AutoShape 39">
                <a:extLst>
                  <a:ext uri="{FF2B5EF4-FFF2-40B4-BE49-F238E27FC236}">
                    <a16:creationId xmlns:a16="http://schemas.microsoft.com/office/drawing/2014/main" id="{0E283AEA-CD4A-9B80-708F-3DF709D97DD0}"/>
                  </a:ext>
                </a:extLst>
              </p:cNvPr>
              <p:cNvCxnSpPr>
                <a:cxnSpLocks noChangeShapeType="1"/>
                <a:stCxn id="15386" idx="3"/>
                <a:endCxn id="15387" idx="1"/>
              </p:cNvCxnSpPr>
              <p:nvPr/>
            </p:nvCxnSpPr>
            <p:spPr bwMode="auto">
              <a:xfrm flipV="1">
                <a:off x="5232" y="4077"/>
                <a:ext cx="144" cy="6"/>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grpSp>
        <p:nvGrpSpPr>
          <p:cNvPr id="15366" name="Group 45">
            <a:extLst>
              <a:ext uri="{FF2B5EF4-FFF2-40B4-BE49-F238E27FC236}">
                <a16:creationId xmlns:a16="http://schemas.microsoft.com/office/drawing/2014/main" id="{6F31A46A-FBDB-CA09-4E9D-C1EEB7786DE8}"/>
              </a:ext>
            </a:extLst>
          </p:cNvPr>
          <p:cNvGrpSpPr>
            <a:grpSpLocks/>
          </p:cNvGrpSpPr>
          <p:nvPr/>
        </p:nvGrpSpPr>
        <p:grpSpPr bwMode="auto">
          <a:xfrm>
            <a:off x="3451225" y="1752600"/>
            <a:ext cx="1196975" cy="406400"/>
            <a:chOff x="399" y="1488"/>
            <a:chExt cx="849" cy="288"/>
          </a:xfrm>
        </p:grpSpPr>
        <p:pic>
          <p:nvPicPr>
            <p:cNvPr id="15373" name="Picture 46">
              <a:extLst>
                <a:ext uri="{FF2B5EF4-FFF2-40B4-BE49-F238E27FC236}">
                  <a16:creationId xmlns:a16="http://schemas.microsoft.com/office/drawing/2014/main" id="{DB8195FB-7F8F-3A5A-C31F-D943A6E41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 y="1488"/>
              <a:ext cx="225" cy="192"/>
            </a:xfrm>
            <a:prstGeom prst="rect">
              <a:avLst/>
            </a:prstGeom>
            <a:solidFill>
              <a:schemeClr val="bg1"/>
            </a:solidFill>
            <a:ln w="9525">
              <a:solidFill>
                <a:schemeClr val="bg2"/>
              </a:solidFill>
              <a:miter lim="800000"/>
              <a:headEnd/>
              <a:tailEnd/>
            </a:ln>
          </p:spPr>
        </p:pic>
        <p:pic>
          <p:nvPicPr>
            <p:cNvPr id="15374" name="Picture 47">
              <a:extLst>
                <a:ext uri="{FF2B5EF4-FFF2-40B4-BE49-F238E27FC236}">
                  <a16:creationId xmlns:a16="http://schemas.microsoft.com/office/drawing/2014/main" id="{A5C17EBA-414A-CEC3-C8F0-4D71C69F76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 y="1536"/>
              <a:ext cx="225" cy="192"/>
            </a:xfrm>
            <a:prstGeom prst="rect">
              <a:avLst/>
            </a:prstGeom>
            <a:solidFill>
              <a:schemeClr val="bg1"/>
            </a:solidFill>
            <a:ln w="9525">
              <a:solidFill>
                <a:schemeClr val="bg2"/>
              </a:solidFill>
              <a:miter lim="800000"/>
              <a:headEnd/>
              <a:tailEnd/>
            </a:ln>
          </p:spPr>
        </p:pic>
        <p:pic>
          <p:nvPicPr>
            <p:cNvPr id="15375" name="Picture 48">
              <a:extLst>
                <a:ext uri="{FF2B5EF4-FFF2-40B4-BE49-F238E27FC236}">
                  <a16:creationId xmlns:a16="http://schemas.microsoft.com/office/drawing/2014/main" id="{07A81FB6-6530-A853-D330-0829F953174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 y="1584"/>
              <a:ext cx="225" cy="192"/>
            </a:xfrm>
            <a:prstGeom prst="rect">
              <a:avLst/>
            </a:prstGeom>
            <a:solidFill>
              <a:schemeClr val="bg1"/>
            </a:solidFill>
            <a:ln w="9525">
              <a:solidFill>
                <a:schemeClr val="bg2"/>
              </a:solidFill>
              <a:miter lim="800000"/>
              <a:headEnd/>
              <a:tailEnd/>
            </a:ln>
          </p:spPr>
        </p:pic>
        <p:pic>
          <p:nvPicPr>
            <p:cNvPr id="15376" name="Picture 49">
              <a:extLst>
                <a:ext uri="{FF2B5EF4-FFF2-40B4-BE49-F238E27FC236}">
                  <a16:creationId xmlns:a16="http://schemas.microsoft.com/office/drawing/2014/main" id="{441C6D63-E5D3-729F-FEC0-08F73C11A49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7" y="1536"/>
              <a:ext cx="225" cy="192"/>
            </a:xfrm>
            <a:prstGeom prst="rect">
              <a:avLst/>
            </a:prstGeom>
            <a:solidFill>
              <a:schemeClr val="bg1"/>
            </a:solidFill>
            <a:ln w="9525">
              <a:solidFill>
                <a:schemeClr val="bg2"/>
              </a:solidFill>
              <a:miter lim="800000"/>
              <a:headEnd/>
              <a:tailEnd/>
            </a:ln>
          </p:spPr>
        </p:pic>
        <p:pic>
          <p:nvPicPr>
            <p:cNvPr id="15377" name="Picture 50">
              <a:extLst>
                <a:ext uri="{FF2B5EF4-FFF2-40B4-BE49-F238E27FC236}">
                  <a16:creationId xmlns:a16="http://schemas.microsoft.com/office/drawing/2014/main" id="{952FD1A5-DFC1-1D95-7491-4F10282406B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8" y="1488"/>
              <a:ext cx="180" cy="186"/>
            </a:xfrm>
            <a:prstGeom prst="rect">
              <a:avLst/>
            </a:prstGeom>
            <a:solidFill>
              <a:schemeClr val="bg1"/>
            </a:solidFill>
            <a:ln w="9525">
              <a:solidFill>
                <a:schemeClr val="bg2"/>
              </a:solidFill>
              <a:miter lim="800000"/>
              <a:headEnd/>
              <a:tailEnd/>
            </a:ln>
          </p:spPr>
        </p:pic>
      </p:grpSp>
      <p:sp>
        <p:nvSpPr>
          <p:cNvPr id="15367" name="AutoShape 51">
            <a:extLst>
              <a:ext uri="{FF2B5EF4-FFF2-40B4-BE49-F238E27FC236}">
                <a16:creationId xmlns:a16="http://schemas.microsoft.com/office/drawing/2014/main" id="{B1852948-D319-9EF1-D8F1-E08269B2F083}"/>
              </a:ext>
            </a:extLst>
          </p:cNvPr>
          <p:cNvSpPr>
            <a:spLocks noChangeArrowheads="1"/>
          </p:cNvSpPr>
          <p:nvPr/>
        </p:nvSpPr>
        <p:spPr bwMode="auto">
          <a:xfrm>
            <a:off x="3962400" y="2209800"/>
            <a:ext cx="304800" cy="533400"/>
          </a:xfrm>
          <a:prstGeom prst="downArrow">
            <a:avLst>
              <a:gd name="adj1" fmla="val 50000"/>
              <a:gd name="adj2" fmla="val 43750"/>
            </a:avLst>
          </a:prstGeom>
          <a:solidFill>
            <a:schemeClr val="accent1"/>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368" name="Text Box 52">
            <a:extLst>
              <a:ext uri="{FF2B5EF4-FFF2-40B4-BE49-F238E27FC236}">
                <a16:creationId xmlns:a16="http://schemas.microsoft.com/office/drawing/2014/main" id="{F173F3C3-ACA6-9E60-4D10-77CD61EB75DF}"/>
              </a:ext>
            </a:extLst>
          </p:cNvPr>
          <p:cNvSpPr txBox="1">
            <a:spLocks noChangeArrowheads="1"/>
          </p:cNvSpPr>
          <p:nvPr/>
        </p:nvSpPr>
        <p:spPr bwMode="auto">
          <a:xfrm>
            <a:off x="746125" y="1687513"/>
            <a:ext cx="19097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latin typeface="Lucida Sans" panose="020B0602030504020204" pitchFamily="34" charset="0"/>
                <a:ea typeface="Arial Unicode MS" pitchFamily="34" charset="-128"/>
              </a:rPr>
              <a:t>Documents to</a:t>
            </a:r>
          </a:p>
          <a:p>
            <a:pPr eaLnBrk="1" hangingPunct="1">
              <a:spcBef>
                <a:spcPct val="0"/>
              </a:spcBef>
              <a:buClrTx/>
              <a:buFontTx/>
              <a:buNone/>
            </a:pPr>
            <a:r>
              <a:rPr lang="en-US" altLang="zh-TW" sz="2000">
                <a:latin typeface="Lucida Sans" panose="020B0602030504020204" pitchFamily="34" charset="0"/>
                <a:ea typeface="Arial Unicode MS" pitchFamily="34" charset="-128"/>
              </a:rPr>
              <a:t>be indexed.</a:t>
            </a:r>
          </a:p>
        </p:txBody>
      </p:sp>
      <p:sp>
        <p:nvSpPr>
          <p:cNvPr id="15369" name="Rectangle 53">
            <a:extLst>
              <a:ext uri="{FF2B5EF4-FFF2-40B4-BE49-F238E27FC236}">
                <a16:creationId xmlns:a16="http://schemas.microsoft.com/office/drawing/2014/main" id="{DDCFA727-A0C7-955A-207E-9D3DD352CFC1}"/>
              </a:ext>
            </a:extLst>
          </p:cNvPr>
          <p:cNvSpPr>
            <a:spLocks noChangeArrowheads="1"/>
          </p:cNvSpPr>
          <p:nvPr/>
        </p:nvSpPr>
        <p:spPr bwMode="auto">
          <a:xfrm>
            <a:off x="4940300" y="1747838"/>
            <a:ext cx="3941763" cy="466725"/>
          </a:xfrm>
          <a:prstGeom prst="rect">
            <a:avLst/>
          </a:prstGeom>
          <a:solidFill>
            <a:schemeClr val="bg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Times New Roman" panose="02020603050405020304" pitchFamily="18" charset="0"/>
                <a:ea typeface="Arial Unicode MS" pitchFamily="34" charset="-128"/>
              </a:rPr>
              <a:t>Friends, Romans, countrymen.</a:t>
            </a:r>
          </a:p>
        </p:txBody>
      </p:sp>
      <p:sp>
        <p:nvSpPr>
          <p:cNvPr id="15370" name="Oval 54">
            <a:extLst>
              <a:ext uri="{FF2B5EF4-FFF2-40B4-BE49-F238E27FC236}">
                <a16:creationId xmlns:a16="http://schemas.microsoft.com/office/drawing/2014/main" id="{D4FC524C-9821-593A-DC85-BE6117BC01D7}"/>
              </a:ext>
            </a:extLst>
          </p:cNvPr>
          <p:cNvSpPr>
            <a:spLocks noChangeArrowheads="1"/>
          </p:cNvSpPr>
          <p:nvPr/>
        </p:nvSpPr>
        <p:spPr bwMode="auto">
          <a:xfrm>
            <a:off x="6858000" y="2286000"/>
            <a:ext cx="76200" cy="76200"/>
          </a:xfrm>
          <a:prstGeom prst="ellipse">
            <a:avLst/>
          </a:prstGeom>
          <a:solidFill>
            <a:schemeClr val="tx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371" name="Oval 55">
            <a:extLst>
              <a:ext uri="{FF2B5EF4-FFF2-40B4-BE49-F238E27FC236}">
                <a16:creationId xmlns:a16="http://schemas.microsoft.com/office/drawing/2014/main" id="{71768E74-6BB4-8274-D5D4-5E278823C98B}"/>
              </a:ext>
            </a:extLst>
          </p:cNvPr>
          <p:cNvSpPr>
            <a:spLocks noChangeArrowheads="1"/>
          </p:cNvSpPr>
          <p:nvPr/>
        </p:nvSpPr>
        <p:spPr bwMode="auto">
          <a:xfrm>
            <a:off x="6858000" y="2438400"/>
            <a:ext cx="76200" cy="76200"/>
          </a:xfrm>
          <a:prstGeom prst="ellipse">
            <a:avLst/>
          </a:prstGeom>
          <a:solidFill>
            <a:schemeClr val="tx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15372" name="Oval 56">
            <a:extLst>
              <a:ext uri="{FF2B5EF4-FFF2-40B4-BE49-F238E27FC236}">
                <a16:creationId xmlns:a16="http://schemas.microsoft.com/office/drawing/2014/main" id="{1AF964E0-BD3B-6041-53BB-5D1062AD995D}"/>
              </a:ext>
            </a:extLst>
          </p:cNvPr>
          <p:cNvSpPr>
            <a:spLocks noChangeArrowheads="1"/>
          </p:cNvSpPr>
          <p:nvPr/>
        </p:nvSpPr>
        <p:spPr bwMode="auto">
          <a:xfrm>
            <a:off x="6858000" y="2590800"/>
            <a:ext cx="76200" cy="76200"/>
          </a:xfrm>
          <a:prstGeom prst="ellipse">
            <a:avLst/>
          </a:prstGeom>
          <a:solidFill>
            <a:schemeClr val="tx1"/>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a:extLst>
              <a:ext uri="{FF2B5EF4-FFF2-40B4-BE49-F238E27FC236}">
                <a16:creationId xmlns:a16="http://schemas.microsoft.com/office/drawing/2014/main" id="{675FCC28-E54A-3C6E-3DB6-14C6CA8DD42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Parsing a document</a:t>
            </a:r>
          </a:p>
        </p:txBody>
      </p:sp>
      <p:sp>
        <p:nvSpPr>
          <p:cNvPr id="17411" name="Rectangle 1027">
            <a:extLst>
              <a:ext uri="{FF2B5EF4-FFF2-40B4-BE49-F238E27FC236}">
                <a16:creationId xmlns:a16="http://schemas.microsoft.com/office/drawing/2014/main" id="{CA2FBB44-41CB-8C36-CB6B-2FF7A9006A98}"/>
              </a:ext>
            </a:extLst>
          </p:cNvPr>
          <p:cNvSpPr>
            <a:spLocks noGrp="1" noChangeArrowheads="1"/>
          </p:cNvSpPr>
          <p:nvPr>
            <p:ph type="body" idx="1"/>
          </p:nvPr>
        </p:nvSpPr>
        <p:spPr/>
        <p:txBody>
          <a:bodyPr/>
          <a:lstStyle/>
          <a:p>
            <a:pPr eaLnBrk="1" hangingPunct="1"/>
            <a:r>
              <a:rPr lang="en-US" altLang="zh-TW" sz="3000">
                <a:ea typeface="ＭＳ Ｐゴシック" panose="020B0600070205080204" pitchFamily="34" charset="-128"/>
              </a:rPr>
              <a:t>What format is it in?</a:t>
            </a:r>
          </a:p>
          <a:p>
            <a:pPr lvl="1" eaLnBrk="1" hangingPunct="1"/>
            <a:r>
              <a:rPr lang="en-US" altLang="zh-TW" sz="2800">
                <a:ea typeface="ＭＳ Ｐゴシック" panose="020B0600070205080204" pitchFamily="34" charset="-128"/>
              </a:rPr>
              <a:t>pdf/word/excel/html?</a:t>
            </a:r>
          </a:p>
          <a:p>
            <a:pPr eaLnBrk="1" hangingPunct="1"/>
            <a:r>
              <a:rPr lang="en-US" altLang="zh-TW" sz="3000">
                <a:ea typeface="ＭＳ Ｐゴシック" panose="020B0600070205080204" pitchFamily="34" charset="-128"/>
              </a:rPr>
              <a:t>What language is it in?</a:t>
            </a:r>
          </a:p>
          <a:p>
            <a:pPr eaLnBrk="1" hangingPunct="1"/>
            <a:r>
              <a:rPr lang="en-US" altLang="zh-TW" sz="3000">
                <a:ea typeface="ＭＳ Ｐゴシック" panose="020B0600070205080204" pitchFamily="34" charset="-128"/>
              </a:rPr>
              <a:t>What character set is in use?</a:t>
            </a:r>
          </a:p>
          <a:p>
            <a:pPr lvl="1" eaLnBrk="1" hangingPunct="1"/>
            <a:r>
              <a:rPr lang="en-US" altLang="zh-TW" sz="2600">
                <a:ea typeface="ＭＳ Ｐゴシック" panose="020B0600070205080204" pitchFamily="34" charset="-128"/>
              </a:rPr>
              <a:t>(Big5, UTF-8, …)</a:t>
            </a:r>
          </a:p>
        </p:txBody>
      </p:sp>
      <p:sp>
        <p:nvSpPr>
          <p:cNvPr id="1259524" name="Text Box 1028">
            <a:extLst>
              <a:ext uri="{FF2B5EF4-FFF2-40B4-BE49-F238E27FC236}">
                <a16:creationId xmlns:a16="http://schemas.microsoft.com/office/drawing/2014/main" id="{F6D4E1F8-806C-4EA1-4DF3-AADC56D9A3E3}"/>
              </a:ext>
            </a:extLst>
          </p:cNvPr>
          <p:cNvSpPr txBox="1">
            <a:spLocks noChangeArrowheads="1"/>
          </p:cNvSpPr>
          <p:nvPr/>
        </p:nvSpPr>
        <p:spPr bwMode="auto">
          <a:xfrm>
            <a:off x="609600" y="4379913"/>
            <a:ext cx="7772400"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a:latin typeface="Lucida Sans" panose="020B0602030504020204" pitchFamily="34" charset="0"/>
                <a:ea typeface="Arial Unicode MS" pitchFamily="34" charset="-128"/>
              </a:rPr>
              <a:t>Each of these is a classification problem, which we will study later in the course.</a:t>
            </a:r>
          </a:p>
        </p:txBody>
      </p:sp>
      <p:sp>
        <p:nvSpPr>
          <p:cNvPr id="1259526" name="Text Box 1030">
            <a:extLst>
              <a:ext uri="{FF2B5EF4-FFF2-40B4-BE49-F238E27FC236}">
                <a16:creationId xmlns:a16="http://schemas.microsoft.com/office/drawing/2014/main" id="{FC028C44-BDB6-C39B-BE04-93CC495EE4A5}"/>
              </a:ext>
            </a:extLst>
          </p:cNvPr>
          <p:cNvSpPr txBox="1">
            <a:spLocks noChangeArrowheads="1"/>
          </p:cNvSpPr>
          <p:nvPr/>
        </p:nvSpPr>
        <p:spPr bwMode="auto">
          <a:xfrm>
            <a:off x="609600" y="5576888"/>
            <a:ext cx="81026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a:latin typeface="Lucida Sans" panose="020B0602030504020204" pitchFamily="34" charset="0"/>
                <a:ea typeface="Arial Unicode MS" pitchFamily="34" charset="-128"/>
              </a:rPr>
              <a:t>But these tasks are often done heuristically …</a:t>
            </a:r>
          </a:p>
        </p:txBody>
      </p:sp>
      <p:sp>
        <p:nvSpPr>
          <p:cNvPr id="17414" name="TextBox 4">
            <a:extLst>
              <a:ext uri="{FF2B5EF4-FFF2-40B4-BE49-F238E27FC236}">
                <a16:creationId xmlns:a16="http://schemas.microsoft.com/office/drawing/2014/main" id="{454E4627-FEEE-4D97-9151-A28D1116BEDC}"/>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595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24" grpId="0" autoUpdateAnimBg="0"/>
      <p:bldP spid="1259526"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1026">
            <a:extLst>
              <a:ext uri="{FF2B5EF4-FFF2-40B4-BE49-F238E27FC236}">
                <a16:creationId xmlns:a16="http://schemas.microsoft.com/office/drawing/2014/main" id="{6FF9443E-7F5F-2D23-1881-9AF10427F654}"/>
              </a:ext>
            </a:extLst>
          </p:cNvPr>
          <p:cNvSpPr>
            <a:spLocks noGrp="1" noChangeArrowheads="1"/>
          </p:cNvSpPr>
          <p:nvPr>
            <p:ph type="title"/>
          </p:nvPr>
        </p:nvSpPr>
        <p:spPr/>
        <p:txBody>
          <a:bodyPr/>
          <a:lstStyle/>
          <a:p>
            <a:pPr eaLnBrk="1" hangingPunct="1"/>
            <a:r>
              <a:rPr lang="en-US" altLang="zh-TW" sz="3600">
                <a:ea typeface="ＭＳ Ｐゴシック" panose="020B0600070205080204" pitchFamily="34" charset="-128"/>
              </a:rPr>
              <a:t>Complications: Format/language</a:t>
            </a:r>
          </a:p>
        </p:txBody>
      </p:sp>
      <p:sp>
        <p:nvSpPr>
          <p:cNvPr id="19459" name="Rectangle 1027">
            <a:extLst>
              <a:ext uri="{FF2B5EF4-FFF2-40B4-BE49-F238E27FC236}">
                <a16:creationId xmlns:a16="http://schemas.microsoft.com/office/drawing/2014/main" id="{39C000D2-84CA-C4FA-70A1-1349425EE397}"/>
              </a:ext>
            </a:extLst>
          </p:cNvPr>
          <p:cNvSpPr>
            <a:spLocks noGrp="1" noChangeArrowheads="1"/>
          </p:cNvSpPr>
          <p:nvPr>
            <p:ph type="body" idx="1"/>
          </p:nvPr>
        </p:nvSpPr>
        <p:spPr/>
        <p:txBody>
          <a:bodyPr/>
          <a:lstStyle/>
          <a:p>
            <a:pPr eaLnBrk="1" hangingPunct="1">
              <a:lnSpc>
                <a:spcPct val="90000"/>
              </a:lnSpc>
            </a:pPr>
            <a:r>
              <a:rPr lang="en-US" altLang="zh-TW">
                <a:ea typeface="ＭＳ Ｐゴシック" panose="020B0600070205080204" pitchFamily="34" charset="-128"/>
                <a:sym typeface="Symbol" panose="05050102010706020507" pitchFamily="18" charset="2"/>
              </a:rPr>
              <a:t>Documents being indexed can be written in many different languages</a:t>
            </a:r>
          </a:p>
          <a:p>
            <a:pPr lvl="1" eaLnBrk="1" hangingPunct="1">
              <a:lnSpc>
                <a:spcPct val="90000"/>
              </a:lnSpc>
            </a:pPr>
            <a:r>
              <a:rPr lang="en-US" altLang="zh-TW">
                <a:ea typeface="ＭＳ Ｐゴシック" panose="020B0600070205080204" pitchFamily="34" charset="-128"/>
                <a:sym typeface="Symbol" panose="05050102010706020507" pitchFamily="18" charset="2"/>
              </a:rPr>
              <a:t>A single index may have to contain terms of several languages.</a:t>
            </a:r>
          </a:p>
          <a:p>
            <a:pPr eaLnBrk="1" hangingPunct="1">
              <a:lnSpc>
                <a:spcPct val="90000"/>
              </a:lnSpc>
            </a:pPr>
            <a:r>
              <a:rPr lang="en-US" altLang="zh-TW">
                <a:ea typeface="ＭＳ Ｐゴシック" panose="020B0600070205080204" pitchFamily="34" charset="-128"/>
                <a:sym typeface="Symbol" panose="05050102010706020507" pitchFamily="18" charset="2"/>
              </a:rPr>
              <a:t>Sometimes a document or its components can contain multiple languages/formats</a:t>
            </a:r>
          </a:p>
          <a:p>
            <a:pPr lvl="1" eaLnBrk="1" hangingPunct="1">
              <a:lnSpc>
                <a:spcPct val="90000"/>
              </a:lnSpc>
            </a:pPr>
            <a:r>
              <a:rPr lang="en-US" altLang="zh-TW">
                <a:ea typeface="ＭＳ Ｐゴシック" panose="020B0600070205080204" pitchFamily="34" charset="-128"/>
                <a:sym typeface="Symbol" panose="05050102010706020507" pitchFamily="18" charset="2"/>
              </a:rPr>
              <a:t>French email with a German PDF attachment.</a:t>
            </a:r>
          </a:p>
          <a:p>
            <a:pPr eaLnBrk="1" hangingPunct="1">
              <a:lnSpc>
                <a:spcPct val="90000"/>
              </a:lnSpc>
            </a:pPr>
            <a:r>
              <a:rPr lang="en-US" altLang="zh-TW" u="sng">
                <a:ea typeface="ＭＳ Ｐゴシック" panose="020B0600070205080204" pitchFamily="34" charset="-128"/>
              </a:rPr>
              <a:t>What is a unit document</a:t>
            </a:r>
            <a:r>
              <a:rPr lang="en-US" altLang="zh-TW">
                <a:ea typeface="ＭＳ Ｐゴシック" panose="020B0600070205080204" pitchFamily="34" charset="-128"/>
              </a:rPr>
              <a:t>?</a:t>
            </a:r>
          </a:p>
          <a:p>
            <a:pPr lvl="1" eaLnBrk="1" hangingPunct="1">
              <a:lnSpc>
                <a:spcPct val="90000"/>
              </a:lnSpc>
            </a:pPr>
            <a:r>
              <a:rPr lang="en-US" altLang="zh-TW">
                <a:ea typeface="ＭＳ Ｐゴシック" panose="020B0600070205080204" pitchFamily="34" charset="-128"/>
              </a:rPr>
              <a:t>A file?</a:t>
            </a:r>
          </a:p>
          <a:p>
            <a:pPr lvl="1" eaLnBrk="1" hangingPunct="1">
              <a:lnSpc>
                <a:spcPct val="90000"/>
              </a:lnSpc>
            </a:pPr>
            <a:r>
              <a:rPr lang="en-US" altLang="zh-TW">
                <a:ea typeface="ＭＳ Ｐゴシック" panose="020B0600070205080204" pitchFamily="34" charset="-128"/>
              </a:rPr>
              <a:t>An email?  (Perhaps one of many in an mbox.)</a:t>
            </a:r>
          </a:p>
          <a:p>
            <a:pPr lvl="1" eaLnBrk="1" hangingPunct="1">
              <a:lnSpc>
                <a:spcPct val="90000"/>
              </a:lnSpc>
            </a:pPr>
            <a:r>
              <a:rPr lang="en-US" altLang="zh-TW">
                <a:ea typeface="ＭＳ Ｐゴシック" panose="020B0600070205080204" pitchFamily="34" charset="-128"/>
              </a:rPr>
              <a:t>An email with 5 attachments?</a:t>
            </a:r>
          </a:p>
          <a:p>
            <a:pPr lvl="1" eaLnBrk="1" hangingPunct="1">
              <a:lnSpc>
                <a:spcPct val="90000"/>
              </a:lnSpc>
            </a:pPr>
            <a:r>
              <a:rPr lang="en-US" altLang="zh-TW">
                <a:ea typeface="ＭＳ Ｐゴシック" panose="020B0600070205080204" pitchFamily="34" charset="-128"/>
              </a:rPr>
              <a:t>A group of files (PPT or LaTeX as HTML pages)</a:t>
            </a:r>
          </a:p>
        </p:txBody>
      </p:sp>
      <p:sp>
        <p:nvSpPr>
          <p:cNvPr id="19460" name="TextBox 4">
            <a:extLst>
              <a:ext uri="{FF2B5EF4-FFF2-40B4-BE49-F238E27FC236}">
                <a16:creationId xmlns:a16="http://schemas.microsoft.com/office/drawing/2014/main" id="{6691C83D-900D-CD20-8108-22FF64FB7D0D}"/>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026">
            <a:extLst>
              <a:ext uri="{FF2B5EF4-FFF2-40B4-BE49-F238E27FC236}">
                <a16:creationId xmlns:a16="http://schemas.microsoft.com/office/drawing/2014/main" id="{4E732FFC-78E7-51F0-BFB8-A0098981289B}"/>
              </a:ext>
            </a:extLst>
          </p:cNvPr>
          <p:cNvSpPr>
            <a:spLocks noGrp="1" noChangeArrowheads="1"/>
          </p:cNvSpPr>
          <p:nvPr>
            <p:ph type="title"/>
          </p:nvPr>
        </p:nvSpPr>
        <p:spPr/>
        <p:txBody>
          <a:bodyPr/>
          <a:lstStyle/>
          <a:p>
            <a:pPr eaLnBrk="1" hangingPunct="1">
              <a:defRPr/>
            </a:pPr>
            <a:r>
              <a:rPr lang="en-US">
                <a:ea typeface="ＭＳ Ｐゴシック" charset="-128"/>
                <a:cs typeface="ＭＳ Ｐゴシック" charset="-128"/>
              </a:rPr>
              <a:t>Tokens and Terms</a:t>
            </a:r>
          </a:p>
        </p:txBody>
      </p:sp>
      <p:sp>
        <p:nvSpPr>
          <p:cNvPr id="4" name="Text Placeholder 3">
            <a:extLst>
              <a:ext uri="{FF2B5EF4-FFF2-40B4-BE49-F238E27FC236}">
                <a16:creationId xmlns:a16="http://schemas.microsoft.com/office/drawing/2014/main" id="{F5BCD0AD-3BA2-CE7B-F698-5226CDEBCB9E}"/>
              </a:ext>
            </a:extLst>
          </p:cNvPr>
          <p:cNvSpPr>
            <a:spLocks noGrp="1"/>
          </p:cNvSpPr>
          <p:nvPr>
            <p:ph type="body" idx="1"/>
          </p:nvPr>
        </p:nvSpPr>
        <p:spPr/>
        <p:txBody>
          <a:bodyPr/>
          <a:lstStyle/>
          <a:p>
            <a:pPr>
              <a:buFont typeface="Wingdings" charset="2"/>
              <a:buNone/>
              <a:defRPr/>
            </a:pP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9BC27B2F-9B54-D53D-3113-BB8B8D95F02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Tokenization</a:t>
            </a:r>
          </a:p>
        </p:txBody>
      </p:sp>
      <p:sp>
        <p:nvSpPr>
          <p:cNvPr id="23555" name="Rectangle 3">
            <a:extLst>
              <a:ext uri="{FF2B5EF4-FFF2-40B4-BE49-F238E27FC236}">
                <a16:creationId xmlns:a16="http://schemas.microsoft.com/office/drawing/2014/main" id="{1F82F029-2792-AA55-CDD3-3D2F2C472C97}"/>
              </a:ext>
            </a:extLst>
          </p:cNvPr>
          <p:cNvSpPr>
            <a:spLocks noGrp="1" noChangeArrowheads="1"/>
          </p:cNvSpPr>
          <p:nvPr>
            <p:ph type="body" idx="1"/>
          </p:nvPr>
        </p:nvSpPr>
        <p:spPr/>
        <p:txBody>
          <a:bodyPr/>
          <a:lstStyle/>
          <a:p>
            <a:pPr eaLnBrk="1" hangingPunct="1"/>
            <a:r>
              <a:rPr lang="en-US" altLang="zh-TW" u="sng">
                <a:solidFill>
                  <a:srgbClr val="A40508"/>
                </a:solidFill>
                <a:ea typeface="ＭＳ Ｐゴシック" panose="020B0600070205080204" pitchFamily="34" charset="-128"/>
              </a:rPr>
              <a:t>Input</a:t>
            </a:r>
            <a:r>
              <a:rPr lang="en-US" altLang="zh-TW">
                <a:ea typeface="ＭＳ Ｐゴシック" panose="020B0600070205080204" pitchFamily="34" charset="-128"/>
              </a:rPr>
              <a:t>: “</a:t>
            </a:r>
            <a:r>
              <a:rPr lang="en-US" altLang="zh-TW" b="1" i="1">
                <a:ea typeface="ＭＳ Ｐゴシック" panose="020B0600070205080204" pitchFamily="34" charset="-128"/>
              </a:rPr>
              <a:t>Friends, Romans and Countrymen</a:t>
            </a:r>
            <a:r>
              <a:rPr lang="en-US" altLang="zh-TW">
                <a:ea typeface="ＭＳ Ｐゴシック" panose="020B0600070205080204" pitchFamily="34" charset="-128"/>
              </a:rPr>
              <a:t>”</a:t>
            </a:r>
          </a:p>
          <a:p>
            <a:pPr eaLnBrk="1" hangingPunct="1"/>
            <a:r>
              <a:rPr lang="en-US" altLang="zh-TW" u="sng">
                <a:solidFill>
                  <a:srgbClr val="A40508"/>
                </a:solidFill>
                <a:ea typeface="ＭＳ Ｐゴシック" panose="020B0600070205080204" pitchFamily="34" charset="-128"/>
              </a:rPr>
              <a:t>Output</a:t>
            </a:r>
            <a:r>
              <a:rPr lang="en-US" altLang="zh-TW">
                <a:ea typeface="ＭＳ Ｐゴシック" panose="020B0600070205080204" pitchFamily="34" charset="-128"/>
              </a:rPr>
              <a:t>: Tokens</a:t>
            </a:r>
          </a:p>
          <a:p>
            <a:pPr lvl="1" eaLnBrk="1" hangingPunct="1"/>
            <a:r>
              <a:rPr lang="en-US" altLang="zh-TW" b="1" i="1">
                <a:ea typeface="ＭＳ Ｐゴシック" panose="020B0600070205080204" pitchFamily="34" charset="-128"/>
              </a:rPr>
              <a:t>Friends</a:t>
            </a:r>
          </a:p>
          <a:p>
            <a:pPr lvl="1" eaLnBrk="1" hangingPunct="1"/>
            <a:r>
              <a:rPr lang="en-US" altLang="zh-TW" b="1" i="1">
                <a:ea typeface="ＭＳ Ｐゴシック" panose="020B0600070205080204" pitchFamily="34" charset="-128"/>
              </a:rPr>
              <a:t>Romans</a:t>
            </a:r>
          </a:p>
          <a:p>
            <a:pPr lvl="1" eaLnBrk="1" hangingPunct="1"/>
            <a:r>
              <a:rPr lang="en-US" altLang="zh-TW" b="1" i="1">
                <a:ea typeface="ＭＳ Ｐゴシック" panose="020B0600070205080204" pitchFamily="34" charset="-128"/>
              </a:rPr>
              <a:t>Countrymen</a:t>
            </a:r>
          </a:p>
          <a:p>
            <a:pPr eaLnBrk="1" hangingPunct="1"/>
            <a:r>
              <a:rPr lang="en-US" altLang="zh-TW">
                <a:ea typeface="ＭＳ Ｐゴシック" panose="020B0600070205080204" pitchFamily="34" charset="-128"/>
              </a:rPr>
              <a:t>A </a:t>
            </a:r>
            <a:r>
              <a:rPr lang="en-US" altLang="zh-TW">
                <a:solidFill>
                  <a:srgbClr val="139CB7"/>
                </a:solidFill>
                <a:ea typeface="ＭＳ Ｐゴシック" panose="020B0600070205080204" pitchFamily="34" charset="-128"/>
              </a:rPr>
              <a:t>token</a:t>
            </a:r>
            <a:r>
              <a:rPr lang="en-US" altLang="zh-TW">
                <a:ea typeface="ＭＳ Ｐゴシック" panose="020B0600070205080204" pitchFamily="34" charset="-128"/>
              </a:rPr>
              <a:t> is an instance of a sequence of characters</a:t>
            </a:r>
          </a:p>
          <a:p>
            <a:pPr eaLnBrk="1" hangingPunct="1"/>
            <a:r>
              <a:rPr lang="en-US" altLang="zh-TW">
                <a:ea typeface="ＭＳ Ｐゴシック" panose="020B0600070205080204" pitchFamily="34" charset="-128"/>
              </a:rPr>
              <a:t>Each such token is now a candidate for an index entry, after </a:t>
            </a:r>
            <a:r>
              <a:rPr lang="en-US" altLang="zh-TW" u="sng">
                <a:ea typeface="ＭＳ Ｐゴシック" panose="020B0600070205080204" pitchFamily="34" charset="-128"/>
              </a:rPr>
              <a:t>further processing</a:t>
            </a:r>
          </a:p>
          <a:p>
            <a:pPr lvl="1" eaLnBrk="1" hangingPunct="1"/>
            <a:r>
              <a:rPr lang="en-US" altLang="zh-TW">
                <a:ea typeface="ＭＳ Ｐゴシック" panose="020B0600070205080204" pitchFamily="34" charset="-128"/>
              </a:rPr>
              <a:t>Described below</a:t>
            </a:r>
          </a:p>
          <a:p>
            <a:pPr eaLnBrk="1" hangingPunct="1"/>
            <a:r>
              <a:rPr lang="en-US" altLang="zh-TW">
                <a:ea typeface="ＭＳ Ｐゴシック" panose="020B0600070205080204" pitchFamily="34" charset="-128"/>
              </a:rPr>
              <a:t>But what are valid tokens to emit?</a:t>
            </a:r>
          </a:p>
        </p:txBody>
      </p:sp>
      <p:sp>
        <p:nvSpPr>
          <p:cNvPr id="23556" name="TextBox 4">
            <a:extLst>
              <a:ext uri="{FF2B5EF4-FFF2-40B4-BE49-F238E27FC236}">
                <a16:creationId xmlns:a16="http://schemas.microsoft.com/office/drawing/2014/main" id="{64266856-438D-4078-3C00-786A2EAFE011}"/>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050">
            <a:extLst>
              <a:ext uri="{FF2B5EF4-FFF2-40B4-BE49-F238E27FC236}">
                <a16:creationId xmlns:a16="http://schemas.microsoft.com/office/drawing/2014/main" id="{80BCAAC7-1FFA-F701-9CAF-43FB37FBA0F1}"/>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Tokenization</a:t>
            </a:r>
          </a:p>
        </p:txBody>
      </p:sp>
      <p:sp>
        <p:nvSpPr>
          <p:cNvPr id="25603" name="Rectangle 2051">
            <a:extLst>
              <a:ext uri="{FF2B5EF4-FFF2-40B4-BE49-F238E27FC236}">
                <a16:creationId xmlns:a16="http://schemas.microsoft.com/office/drawing/2014/main" id="{5743C4FD-03CC-547C-025E-86F34B2EF98B}"/>
              </a:ext>
            </a:extLst>
          </p:cNvPr>
          <p:cNvSpPr>
            <a:spLocks noGrp="1" noChangeArrowheads="1"/>
          </p:cNvSpPr>
          <p:nvPr>
            <p:ph type="body" idx="1"/>
          </p:nvPr>
        </p:nvSpPr>
        <p:spPr/>
        <p:txBody>
          <a:bodyPr/>
          <a:lstStyle/>
          <a:p>
            <a:pPr eaLnBrk="1" hangingPunct="1"/>
            <a:r>
              <a:rPr lang="en-US" altLang="zh-TW" sz="3000">
                <a:ea typeface="ＭＳ Ｐゴシック" panose="020B0600070205080204" pitchFamily="34" charset="-128"/>
              </a:rPr>
              <a:t>Issues in tokenization:</a:t>
            </a:r>
          </a:p>
          <a:p>
            <a:pPr lvl="1" eaLnBrk="1" hangingPunct="1"/>
            <a:r>
              <a:rPr lang="en-US" altLang="zh-TW" sz="2800" b="1" i="1">
                <a:ea typeface="ＭＳ Ｐゴシック" panose="020B0600070205080204" pitchFamily="34" charset="-128"/>
              </a:rPr>
              <a:t>Finland’s capital </a:t>
            </a:r>
            <a:r>
              <a:rPr lang="en-US" altLang="zh-TW" sz="2800" b="1" i="1">
                <a:ea typeface="ＭＳ Ｐゴシック" panose="020B0600070205080204" pitchFamily="34" charset="-128"/>
                <a:sym typeface="Symbol" panose="05050102010706020507" pitchFamily="18" charset="2"/>
              </a:rPr>
              <a:t> </a:t>
            </a:r>
          </a:p>
          <a:p>
            <a:pPr lvl="1" eaLnBrk="1" hangingPunct="1">
              <a:buFont typeface="Wingdings" panose="05000000000000000000" pitchFamily="2" charset="2"/>
              <a:buNone/>
            </a:pPr>
            <a:r>
              <a:rPr lang="en-US" altLang="zh-TW" sz="2800" b="1" i="1">
                <a:ea typeface="ＭＳ Ｐゴシック" panose="020B0600070205080204" pitchFamily="34" charset="-128"/>
                <a:sym typeface="Symbol" panose="05050102010706020507" pitchFamily="18" charset="2"/>
              </a:rPr>
              <a:t>     Finland? Finlands? Finland’s</a:t>
            </a:r>
            <a:r>
              <a:rPr lang="en-US" altLang="zh-TW" sz="2800">
                <a:ea typeface="ＭＳ Ｐゴシック" panose="020B0600070205080204" pitchFamily="34" charset="-128"/>
                <a:sym typeface="Symbol" panose="05050102010706020507" pitchFamily="18" charset="2"/>
              </a:rPr>
              <a:t>?</a:t>
            </a:r>
          </a:p>
          <a:p>
            <a:pPr lvl="1" eaLnBrk="1" hangingPunct="1"/>
            <a:r>
              <a:rPr lang="en-US" altLang="zh-TW" sz="2800" b="1" i="1">
                <a:ea typeface="ＭＳ Ｐゴシック" panose="020B0600070205080204" pitchFamily="34" charset="-128"/>
                <a:sym typeface="Symbol" panose="05050102010706020507" pitchFamily="18" charset="2"/>
              </a:rPr>
              <a:t>Hewlett-Packard</a:t>
            </a:r>
            <a:r>
              <a:rPr lang="en-US" altLang="zh-TW" sz="2800">
                <a:ea typeface="ＭＳ Ｐゴシック" panose="020B0600070205080204" pitchFamily="34" charset="-128"/>
                <a:sym typeface="Symbol" panose="05050102010706020507" pitchFamily="18" charset="2"/>
              </a:rPr>
              <a:t>  </a:t>
            </a:r>
            <a:r>
              <a:rPr lang="en-US" altLang="zh-TW" sz="2800" b="1" i="1">
                <a:ea typeface="ＭＳ Ｐゴシック" panose="020B0600070205080204" pitchFamily="34" charset="-128"/>
                <a:sym typeface="Symbol" panose="05050102010706020507" pitchFamily="18" charset="2"/>
              </a:rPr>
              <a:t>Hewlett</a:t>
            </a:r>
            <a:r>
              <a:rPr lang="en-US" altLang="zh-TW" sz="2800">
                <a:ea typeface="ＭＳ Ｐゴシック" panose="020B0600070205080204" pitchFamily="34" charset="-128"/>
                <a:sym typeface="Symbol" panose="05050102010706020507" pitchFamily="18" charset="2"/>
              </a:rPr>
              <a:t> and </a:t>
            </a:r>
            <a:r>
              <a:rPr lang="en-US" altLang="zh-TW" sz="2800" b="1" i="1">
                <a:ea typeface="ＭＳ Ｐゴシック" panose="020B0600070205080204" pitchFamily="34" charset="-128"/>
                <a:sym typeface="Symbol" panose="05050102010706020507" pitchFamily="18" charset="2"/>
              </a:rPr>
              <a:t>Packard</a:t>
            </a:r>
            <a:r>
              <a:rPr lang="en-US" altLang="zh-TW" sz="2800">
                <a:ea typeface="ＭＳ Ｐゴシック" panose="020B0600070205080204" pitchFamily="34" charset="-128"/>
                <a:sym typeface="Symbol" panose="05050102010706020507" pitchFamily="18" charset="2"/>
              </a:rPr>
              <a:t> as two tokens?</a:t>
            </a:r>
          </a:p>
          <a:p>
            <a:pPr lvl="2" eaLnBrk="1" hangingPunct="1"/>
            <a:r>
              <a:rPr lang="en-US" altLang="zh-TW" b="1" i="1">
                <a:ea typeface="ＭＳ Ｐゴシック" panose="020B0600070205080204" pitchFamily="34" charset="-128"/>
              </a:rPr>
              <a:t>state-of-the-art</a:t>
            </a:r>
            <a:r>
              <a:rPr lang="en-US" altLang="zh-TW">
                <a:ea typeface="ＭＳ Ｐゴシック" panose="020B0600070205080204" pitchFamily="34" charset="-128"/>
              </a:rPr>
              <a:t>: break up hyphenated sequence.  </a:t>
            </a:r>
          </a:p>
          <a:p>
            <a:pPr lvl="2" eaLnBrk="1" hangingPunct="1"/>
            <a:r>
              <a:rPr lang="en-US" altLang="zh-TW" b="1" i="1">
                <a:ea typeface="ＭＳ Ｐゴシック" panose="020B0600070205080204" pitchFamily="34" charset="-128"/>
                <a:sym typeface="Symbol" panose="05050102010706020507" pitchFamily="18" charset="2"/>
              </a:rPr>
              <a:t>co-education</a:t>
            </a:r>
          </a:p>
          <a:p>
            <a:pPr lvl="2" eaLnBrk="1" hangingPunct="1"/>
            <a:r>
              <a:rPr lang="en-US" altLang="zh-TW" b="1" i="1">
                <a:ea typeface="ＭＳ Ｐゴシック" panose="020B0600070205080204" pitchFamily="34" charset="-128"/>
                <a:sym typeface="Symbol" panose="05050102010706020507" pitchFamily="18" charset="2"/>
              </a:rPr>
              <a:t>lowercase</a:t>
            </a:r>
            <a:r>
              <a:rPr lang="en-US" altLang="zh-TW">
                <a:ea typeface="ＭＳ Ｐゴシック" panose="020B0600070205080204" pitchFamily="34" charset="-128"/>
                <a:sym typeface="Symbol" panose="05050102010706020507" pitchFamily="18" charset="2"/>
              </a:rPr>
              <a:t>, </a:t>
            </a:r>
            <a:r>
              <a:rPr lang="en-US" altLang="zh-TW" b="1" i="1">
                <a:ea typeface="ＭＳ Ｐゴシック" panose="020B0600070205080204" pitchFamily="34" charset="-128"/>
                <a:sym typeface="Symbol" panose="05050102010706020507" pitchFamily="18" charset="2"/>
              </a:rPr>
              <a:t>lower-case</a:t>
            </a:r>
            <a:r>
              <a:rPr lang="en-US" altLang="zh-TW">
                <a:ea typeface="ＭＳ Ｐゴシック" panose="020B0600070205080204" pitchFamily="34" charset="-128"/>
                <a:sym typeface="Symbol" panose="05050102010706020507" pitchFamily="18" charset="2"/>
              </a:rPr>
              <a:t>, </a:t>
            </a:r>
            <a:r>
              <a:rPr lang="en-US" altLang="zh-TW" b="1" i="1">
                <a:ea typeface="ＭＳ Ｐゴシック" panose="020B0600070205080204" pitchFamily="34" charset="-128"/>
                <a:sym typeface="Symbol" panose="05050102010706020507" pitchFamily="18" charset="2"/>
              </a:rPr>
              <a:t>lower case</a:t>
            </a:r>
            <a:r>
              <a:rPr lang="en-US" altLang="zh-TW">
                <a:ea typeface="ＭＳ Ｐゴシック" panose="020B0600070205080204" pitchFamily="34" charset="-128"/>
                <a:sym typeface="Symbol" panose="05050102010706020507" pitchFamily="18" charset="2"/>
              </a:rPr>
              <a:t> ?</a:t>
            </a:r>
          </a:p>
          <a:p>
            <a:pPr lvl="2" eaLnBrk="1" hangingPunct="1"/>
            <a:r>
              <a:rPr lang="en-US" altLang="zh-TW" sz="1900">
                <a:ea typeface="ＭＳ Ｐゴシック" panose="020B0600070205080204" pitchFamily="34" charset="-128"/>
                <a:sym typeface="Symbol" panose="05050102010706020507" pitchFamily="18" charset="2"/>
              </a:rPr>
              <a:t>It can be effective to get the user to put in possible hyphens</a:t>
            </a:r>
          </a:p>
          <a:p>
            <a:pPr lvl="1" eaLnBrk="1" hangingPunct="1"/>
            <a:r>
              <a:rPr lang="en-US" altLang="zh-TW" sz="2800" b="1" i="1">
                <a:ea typeface="ＭＳ Ｐゴシック" panose="020B0600070205080204" pitchFamily="34" charset="-128"/>
                <a:sym typeface="Symbol" panose="05050102010706020507" pitchFamily="18" charset="2"/>
              </a:rPr>
              <a:t>San Francisco</a:t>
            </a:r>
            <a:r>
              <a:rPr lang="en-US" altLang="zh-TW" sz="2800">
                <a:ea typeface="ＭＳ Ｐゴシック" panose="020B0600070205080204" pitchFamily="34" charset="-128"/>
                <a:sym typeface="Symbol" panose="05050102010706020507" pitchFamily="18" charset="2"/>
              </a:rPr>
              <a:t>: one token or two?  </a:t>
            </a:r>
          </a:p>
          <a:p>
            <a:pPr lvl="2" eaLnBrk="1" hangingPunct="1"/>
            <a:r>
              <a:rPr lang="en-US" altLang="zh-TW">
                <a:ea typeface="ＭＳ Ｐゴシック" panose="020B0600070205080204" pitchFamily="34" charset="-128"/>
                <a:sym typeface="Symbol" panose="05050102010706020507" pitchFamily="18" charset="2"/>
              </a:rPr>
              <a:t>How do you decide it is one token?</a:t>
            </a:r>
          </a:p>
        </p:txBody>
      </p:sp>
      <p:sp>
        <p:nvSpPr>
          <p:cNvPr id="25604" name="TextBox 4">
            <a:extLst>
              <a:ext uri="{FF2B5EF4-FFF2-40B4-BE49-F238E27FC236}">
                <a16:creationId xmlns:a16="http://schemas.microsoft.com/office/drawing/2014/main" id="{2149EBDC-A75B-AFDF-DA02-C847D993D9BD}"/>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3977E5D-5CE6-E8B9-EB60-6FEBEF10BD3B}"/>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Numbers</a:t>
            </a:r>
          </a:p>
        </p:txBody>
      </p:sp>
      <p:sp>
        <p:nvSpPr>
          <p:cNvPr id="27651" name="Rectangle 3">
            <a:extLst>
              <a:ext uri="{FF2B5EF4-FFF2-40B4-BE49-F238E27FC236}">
                <a16:creationId xmlns:a16="http://schemas.microsoft.com/office/drawing/2014/main" id="{F85E5C6B-8243-893E-B60D-6BD8F26F022D}"/>
              </a:ext>
            </a:extLst>
          </p:cNvPr>
          <p:cNvSpPr>
            <a:spLocks noGrp="1" noChangeArrowheads="1"/>
          </p:cNvSpPr>
          <p:nvPr>
            <p:ph type="body" idx="1"/>
          </p:nvPr>
        </p:nvSpPr>
        <p:spPr/>
        <p:txBody>
          <a:bodyPr/>
          <a:lstStyle/>
          <a:p>
            <a:pPr eaLnBrk="1" hangingPunct="1"/>
            <a:r>
              <a:rPr lang="en-US" altLang="zh-TW" sz="2400" b="1" i="1">
                <a:ea typeface="ＭＳ Ｐゴシック" panose="020B0600070205080204" pitchFamily="34" charset="-128"/>
              </a:rPr>
              <a:t>3/20/91			 Mar. 20, 1991				20/3/91</a:t>
            </a:r>
          </a:p>
          <a:p>
            <a:pPr eaLnBrk="1" hangingPunct="1"/>
            <a:r>
              <a:rPr lang="en-US" altLang="zh-TW" sz="2400" b="1" i="1">
                <a:ea typeface="ＭＳ Ｐゴシック" panose="020B0600070205080204" pitchFamily="34" charset="-128"/>
              </a:rPr>
              <a:t>55 B.C.</a:t>
            </a:r>
          </a:p>
          <a:p>
            <a:pPr eaLnBrk="1" hangingPunct="1"/>
            <a:r>
              <a:rPr lang="en-US" altLang="zh-TW" sz="2400" b="1" i="1">
                <a:ea typeface="ＭＳ Ｐゴシック" panose="020B0600070205080204" pitchFamily="34" charset="-128"/>
              </a:rPr>
              <a:t>B-52</a:t>
            </a:r>
          </a:p>
          <a:p>
            <a:pPr eaLnBrk="1" hangingPunct="1"/>
            <a:r>
              <a:rPr lang="en-US" altLang="zh-TW" sz="2400" b="1" i="1">
                <a:ea typeface="ＭＳ Ｐゴシック" panose="020B0600070205080204" pitchFamily="34" charset="-128"/>
              </a:rPr>
              <a:t>My PGP key is 324a3df234cb23e</a:t>
            </a:r>
          </a:p>
          <a:p>
            <a:pPr eaLnBrk="1" hangingPunct="1"/>
            <a:r>
              <a:rPr lang="en-US" altLang="zh-TW" sz="2400" b="1" i="1">
                <a:ea typeface="ＭＳ Ｐゴシック" panose="020B0600070205080204" pitchFamily="34" charset="-128"/>
              </a:rPr>
              <a:t>(800) 234-2333</a:t>
            </a:r>
          </a:p>
          <a:p>
            <a:pPr lvl="1" eaLnBrk="1" hangingPunct="1"/>
            <a:r>
              <a:rPr lang="en-US" altLang="zh-TW">
                <a:ea typeface="ＭＳ Ｐゴシック" panose="020B0600070205080204" pitchFamily="34" charset="-128"/>
              </a:rPr>
              <a:t>Often have embedded spaces</a:t>
            </a:r>
          </a:p>
          <a:p>
            <a:pPr lvl="1" eaLnBrk="1" hangingPunct="1"/>
            <a:r>
              <a:rPr lang="en-US" altLang="zh-TW">
                <a:ea typeface="ＭＳ Ｐゴシック" panose="020B0600070205080204" pitchFamily="34" charset="-128"/>
              </a:rPr>
              <a:t>Older IR systems may not index numbers</a:t>
            </a:r>
          </a:p>
          <a:p>
            <a:pPr lvl="2" eaLnBrk="1" hangingPunct="1"/>
            <a:r>
              <a:rPr lang="en-US" altLang="zh-TW">
                <a:ea typeface="ＭＳ Ｐゴシック" panose="020B0600070205080204" pitchFamily="34" charset="-128"/>
              </a:rPr>
              <a:t>But often very useful: think about things like looking up error codes/stacktraces on the web</a:t>
            </a:r>
          </a:p>
          <a:p>
            <a:pPr lvl="2" eaLnBrk="1" hangingPunct="1"/>
            <a:r>
              <a:rPr lang="en-US" altLang="zh-TW">
                <a:ea typeface="ＭＳ Ｐゴシック" panose="020B0600070205080204" pitchFamily="34" charset="-128"/>
              </a:rPr>
              <a:t>(One answer is using n-grams: Chap. 3)</a:t>
            </a:r>
          </a:p>
          <a:p>
            <a:pPr lvl="1" eaLnBrk="1" hangingPunct="1"/>
            <a:r>
              <a:rPr lang="en-US" altLang="zh-TW">
                <a:ea typeface="ＭＳ Ｐゴシック" panose="020B0600070205080204" pitchFamily="34" charset="-128"/>
              </a:rPr>
              <a:t>Will often index “meta-data” separately</a:t>
            </a:r>
          </a:p>
          <a:p>
            <a:pPr lvl="2" eaLnBrk="1" hangingPunct="1"/>
            <a:r>
              <a:rPr lang="en-US" altLang="zh-TW">
                <a:ea typeface="ＭＳ Ｐゴシック" panose="020B0600070205080204" pitchFamily="34" charset="-128"/>
              </a:rPr>
              <a:t>Creation date, format, etc.</a:t>
            </a:r>
          </a:p>
        </p:txBody>
      </p:sp>
      <p:sp>
        <p:nvSpPr>
          <p:cNvPr id="27652" name="TextBox 4">
            <a:extLst>
              <a:ext uri="{FF2B5EF4-FFF2-40B4-BE49-F238E27FC236}">
                <a16:creationId xmlns:a16="http://schemas.microsoft.com/office/drawing/2014/main" id="{F6DDAEB1-6E6A-9CB6-DE80-AA0D9EF0ABAE}"/>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a:extLst>
              <a:ext uri="{FF2B5EF4-FFF2-40B4-BE49-F238E27FC236}">
                <a16:creationId xmlns:a16="http://schemas.microsoft.com/office/drawing/2014/main" id="{4D44072C-0301-3E2B-F882-EFE420B9274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Tokenization: language issues</a:t>
            </a:r>
          </a:p>
        </p:txBody>
      </p:sp>
      <p:sp>
        <p:nvSpPr>
          <p:cNvPr id="29699" name="Rectangle 1027">
            <a:extLst>
              <a:ext uri="{FF2B5EF4-FFF2-40B4-BE49-F238E27FC236}">
                <a16:creationId xmlns:a16="http://schemas.microsoft.com/office/drawing/2014/main" id="{0996E3CA-63F5-6685-4C8B-4D0C0077758D}"/>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French</a:t>
            </a:r>
          </a:p>
          <a:p>
            <a:pPr lvl="1" eaLnBrk="1" hangingPunct="1"/>
            <a:r>
              <a:rPr lang="en-US" altLang="zh-TW" b="1" i="1">
                <a:ea typeface="ＭＳ Ｐゴシック" panose="020B0600070205080204" pitchFamily="34" charset="-128"/>
              </a:rPr>
              <a:t>L'ensemble</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 one token or two?</a:t>
            </a:r>
          </a:p>
          <a:p>
            <a:pPr lvl="2" eaLnBrk="1" hangingPunct="1"/>
            <a:r>
              <a:rPr lang="en-US" altLang="zh-TW" b="1" i="1">
                <a:ea typeface="ＭＳ Ｐゴシック" panose="020B0600070205080204" pitchFamily="34" charset="-128"/>
                <a:sym typeface="Symbol" panose="05050102010706020507" pitchFamily="18" charset="2"/>
              </a:rPr>
              <a:t>L </a:t>
            </a:r>
            <a:r>
              <a:rPr lang="en-US" altLang="zh-TW">
                <a:ea typeface="ＭＳ Ｐゴシック" panose="020B0600070205080204" pitchFamily="34" charset="-128"/>
                <a:sym typeface="Symbol" panose="05050102010706020507" pitchFamily="18" charset="2"/>
              </a:rPr>
              <a:t>? </a:t>
            </a:r>
            <a:r>
              <a:rPr lang="en-US" altLang="zh-TW" b="1" i="1">
                <a:ea typeface="ＭＳ Ｐゴシック" panose="020B0600070205080204" pitchFamily="34" charset="-128"/>
                <a:sym typeface="Symbol" panose="05050102010706020507" pitchFamily="18" charset="2"/>
              </a:rPr>
              <a:t>L’ </a:t>
            </a:r>
            <a:r>
              <a:rPr lang="en-US" altLang="zh-TW">
                <a:ea typeface="ＭＳ Ｐゴシック" panose="020B0600070205080204" pitchFamily="34" charset="-128"/>
                <a:sym typeface="Symbol" panose="05050102010706020507" pitchFamily="18" charset="2"/>
              </a:rPr>
              <a:t>? </a:t>
            </a:r>
            <a:r>
              <a:rPr lang="en-US" altLang="zh-TW" b="1" i="1">
                <a:ea typeface="ＭＳ Ｐゴシック" panose="020B0600070205080204" pitchFamily="34" charset="-128"/>
                <a:sym typeface="Symbol" panose="05050102010706020507" pitchFamily="18" charset="2"/>
              </a:rPr>
              <a:t>Le </a:t>
            </a:r>
            <a:r>
              <a:rPr lang="en-US" altLang="zh-TW">
                <a:ea typeface="ＭＳ Ｐゴシック" panose="020B0600070205080204" pitchFamily="34" charset="-128"/>
                <a:sym typeface="Symbol" panose="05050102010706020507" pitchFamily="18" charset="2"/>
              </a:rPr>
              <a:t>?</a:t>
            </a:r>
          </a:p>
          <a:p>
            <a:pPr lvl="2" eaLnBrk="1" hangingPunct="1"/>
            <a:r>
              <a:rPr lang="en-US" altLang="zh-TW">
                <a:ea typeface="ＭＳ Ｐゴシック" panose="020B0600070205080204" pitchFamily="34" charset="-128"/>
                <a:sym typeface="Symbol" panose="05050102010706020507" pitchFamily="18" charset="2"/>
              </a:rPr>
              <a:t>Want </a:t>
            </a:r>
            <a:r>
              <a:rPr lang="en-US" altLang="zh-TW" b="1" i="1">
                <a:ea typeface="ＭＳ Ｐゴシック" panose="020B0600070205080204" pitchFamily="34" charset="-128"/>
                <a:sym typeface="Symbol" panose="05050102010706020507" pitchFamily="18" charset="2"/>
              </a:rPr>
              <a:t>l’ensemble</a:t>
            </a:r>
            <a:r>
              <a:rPr lang="en-US" altLang="zh-TW">
                <a:ea typeface="ＭＳ Ｐゴシック" panose="020B0600070205080204" pitchFamily="34" charset="-128"/>
                <a:sym typeface="Symbol" panose="05050102010706020507" pitchFamily="18" charset="2"/>
              </a:rPr>
              <a:t> to match with </a:t>
            </a:r>
            <a:r>
              <a:rPr lang="en-US" altLang="zh-TW" b="1" i="1">
                <a:ea typeface="ＭＳ Ｐゴシック" panose="020B0600070205080204" pitchFamily="34" charset="-128"/>
                <a:sym typeface="Symbol" panose="05050102010706020507" pitchFamily="18" charset="2"/>
              </a:rPr>
              <a:t>un ensemble</a:t>
            </a:r>
          </a:p>
          <a:p>
            <a:pPr lvl="3" eaLnBrk="1" hangingPunct="1"/>
            <a:r>
              <a:rPr lang="en-US" altLang="zh-TW">
                <a:ea typeface="ＭＳ Ｐゴシック" panose="020B0600070205080204" pitchFamily="34" charset="-128"/>
                <a:sym typeface="Symbol" panose="05050102010706020507" pitchFamily="18" charset="2"/>
              </a:rPr>
              <a:t>Until at least 2003, it didn’t on Google</a:t>
            </a:r>
          </a:p>
          <a:p>
            <a:pPr lvl="4" eaLnBrk="1" hangingPunct="1"/>
            <a:r>
              <a:rPr lang="en-US" altLang="zh-TW">
                <a:solidFill>
                  <a:srgbClr val="C0504D"/>
                </a:solidFill>
                <a:ea typeface="ＭＳ Ｐゴシック" panose="020B0600070205080204" pitchFamily="34" charset="-128"/>
                <a:sym typeface="Symbol" panose="05050102010706020507" pitchFamily="18" charset="2"/>
              </a:rPr>
              <a:t>Internationalization!</a:t>
            </a:r>
            <a:endParaRPr lang="en-US" altLang="zh-TW" sz="1400" b="1" i="1">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German noun compounds are not segmented</a:t>
            </a:r>
          </a:p>
          <a:p>
            <a:pPr lvl="1" eaLnBrk="1" hangingPunct="1"/>
            <a:r>
              <a:rPr lang="en-US" altLang="zh-TW" sz="2000" b="1" i="1">
                <a:ea typeface="ＭＳ Ｐゴシック" panose="020B0600070205080204" pitchFamily="34" charset="-128"/>
                <a:sym typeface="Symbol" panose="05050102010706020507" pitchFamily="18" charset="2"/>
              </a:rPr>
              <a:t>Lebensversicherungsgesellschaftsangestellter</a:t>
            </a:r>
          </a:p>
          <a:p>
            <a:pPr lvl="1" eaLnBrk="1" hangingPunct="1"/>
            <a:r>
              <a:rPr lang="en-US" altLang="zh-TW" sz="2000">
                <a:ea typeface="ＭＳ Ｐゴシック" panose="020B0600070205080204" pitchFamily="34" charset="-128"/>
                <a:sym typeface="Symbol" panose="05050102010706020507" pitchFamily="18" charset="2"/>
              </a:rPr>
              <a:t>‘life insurance company employee’</a:t>
            </a:r>
          </a:p>
          <a:p>
            <a:pPr lvl="1" eaLnBrk="1" hangingPunct="1"/>
            <a:r>
              <a:rPr lang="en-US" altLang="zh-TW" sz="2000">
                <a:ea typeface="ＭＳ Ｐゴシック" panose="020B0600070205080204" pitchFamily="34" charset="-128"/>
                <a:sym typeface="Symbol" panose="05050102010706020507" pitchFamily="18" charset="2"/>
              </a:rPr>
              <a:t>German retrieval systems benefit greatly from a </a:t>
            </a:r>
            <a:r>
              <a:rPr lang="en-US" altLang="zh-TW" sz="2000" b="1">
                <a:ea typeface="ＭＳ Ｐゴシック" panose="020B0600070205080204" pitchFamily="34" charset="-128"/>
                <a:sym typeface="Symbol" panose="05050102010706020507" pitchFamily="18" charset="2"/>
              </a:rPr>
              <a:t>compound splitter </a:t>
            </a:r>
            <a:r>
              <a:rPr lang="en-US" altLang="zh-TW" sz="2000">
                <a:ea typeface="ＭＳ Ｐゴシック" panose="020B0600070205080204" pitchFamily="34" charset="-128"/>
                <a:sym typeface="Symbol" panose="05050102010706020507" pitchFamily="18" charset="2"/>
              </a:rPr>
              <a:t>module</a:t>
            </a:r>
          </a:p>
          <a:p>
            <a:pPr lvl="2" eaLnBrk="1" hangingPunct="1"/>
            <a:r>
              <a:rPr lang="en-US" altLang="zh-TW" sz="1600">
                <a:ea typeface="ＭＳ Ｐゴシック" panose="020B0600070205080204" pitchFamily="34" charset="-128"/>
                <a:sym typeface="Symbol" panose="05050102010706020507" pitchFamily="18" charset="2"/>
              </a:rPr>
              <a:t>Can give a 15% performance boost for German </a:t>
            </a:r>
          </a:p>
        </p:txBody>
      </p:sp>
      <p:sp>
        <p:nvSpPr>
          <p:cNvPr id="29700" name="TextBox 4">
            <a:extLst>
              <a:ext uri="{FF2B5EF4-FFF2-40B4-BE49-F238E27FC236}">
                <a16:creationId xmlns:a16="http://schemas.microsoft.com/office/drawing/2014/main" id="{4BD415CF-56D4-4D71-6DC2-4EF4A81AB63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sp>
        <p:nvSpPr>
          <p:cNvPr id="2" name="圓角矩形 1">
            <a:extLst>
              <a:ext uri="{FF2B5EF4-FFF2-40B4-BE49-F238E27FC236}">
                <a16:creationId xmlns:a16="http://schemas.microsoft.com/office/drawing/2014/main" id="{34D607A9-013B-6190-B1C5-B7593169F4F7}"/>
              </a:ext>
            </a:extLst>
          </p:cNvPr>
          <p:cNvSpPr/>
          <p:nvPr/>
        </p:nvSpPr>
        <p:spPr>
          <a:xfrm>
            <a:off x="1295400" y="4495800"/>
            <a:ext cx="609600" cy="381000"/>
          </a:xfrm>
          <a:prstGeom prst="roundRect">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6" name="圓角矩形 5">
            <a:extLst>
              <a:ext uri="{FF2B5EF4-FFF2-40B4-BE49-F238E27FC236}">
                <a16:creationId xmlns:a16="http://schemas.microsoft.com/office/drawing/2014/main" id="{836DCC15-6382-FE36-3266-A312FEEC28E8}"/>
              </a:ext>
            </a:extLst>
          </p:cNvPr>
          <p:cNvSpPr/>
          <p:nvPr/>
        </p:nvSpPr>
        <p:spPr>
          <a:xfrm>
            <a:off x="2057400" y="4495800"/>
            <a:ext cx="1295400" cy="381000"/>
          </a:xfrm>
          <a:prstGeom prst="roundRect">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7" name="圓角矩形 6">
            <a:extLst>
              <a:ext uri="{FF2B5EF4-FFF2-40B4-BE49-F238E27FC236}">
                <a16:creationId xmlns:a16="http://schemas.microsoft.com/office/drawing/2014/main" id="{3AD8C15D-0278-DCC5-D072-8512CCBA9231}"/>
              </a:ext>
            </a:extLst>
          </p:cNvPr>
          <p:cNvSpPr/>
          <p:nvPr/>
        </p:nvSpPr>
        <p:spPr>
          <a:xfrm>
            <a:off x="3505200" y="4495800"/>
            <a:ext cx="1219200" cy="381000"/>
          </a:xfrm>
          <a:prstGeom prst="roundRect">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
        <p:nvSpPr>
          <p:cNvPr id="8" name="圓角矩形 7">
            <a:extLst>
              <a:ext uri="{FF2B5EF4-FFF2-40B4-BE49-F238E27FC236}">
                <a16:creationId xmlns:a16="http://schemas.microsoft.com/office/drawing/2014/main" id="{FBD6BD5D-94FD-E66A-114B-AFCB0487D08E}"/>
              </a:ext>
            </a:extLst>
          </p:cNvPr>
          <p:cNvSpPr/>
          <p:nvPr/>
        </p:nvSpPr>
        <p:spPr>
          <a:xfrm>
            <a:off x="4829175" y="4497388"/>
            <a:ext cx="1266825" cy="381000"/>
          </a:xfrm>
          <a:prstGeom prst="roundRect">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1026">
            <a:extLst>
              <a:ext uri="{FF2B5EF4-FFF2-40B4-BE49-F238E27FC236}">
                <a16:creationId xmlns:a16="http://schemas.microsoft.com/office/drawing/2014/main" id="{5AC5A349-B1A1-56A3-AD93-47C40BE8A824}"/>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Tokenization: language issues</a:t>
            </a:r>
          </a:p>
        </p:txBody>
      </p:sp>
      <p:sp>
        <p:nvSpPr>
          <p:cNvPr id="31747" name="Rectangle 1027">
            <a:extLst>
              <a:ext uri="{FF2B5EF4-FFF2-40B4-BE49-F238E27FC236}">
                <a16:creationId xmlns:a16="http://schemas.microsoft.com/office/drawing/2014/main" id="{79F62C83-E216-2EB9-33B4-C218BF82CBCF}"/>
              </a:ext>
            </a:extLst>
          </p:cNvPr>
          <p:cNvSpPr>
            <a:spLocks noGrp="1" noChangeArrowheads="1"/>
          </p:cNvSpPr>
          <p:nvPr>
            <p:ph type="body" idx="1"/>
          </p:nvPr>
        </p:nvSpPr>
        <p:spPr>
          <a:xfrm>
            <a:off x="533400" y="1676400"/>
            <a:ext cx="7772400" cy="4876800"/>
          </a:xfrm>
        </p:spPr>
        <p:txBody>
          <a:bodyPr/>
          <a:lstStyle/>
          <a:p>
            <a:pPr eaLnBrk="1" hangingPunct="1"/>
            <a:r>
              <a:rPr lang="en-US" altLang="zh-TW" dirty="0">
                <a:ea typeface="ＭＳ Ｐゴシック" panose="020B0600070205080204" pitchFamily="34" charset="-128"/>
                <a:sym typeface="Symbol" panose="05050102010706020507" pitchFamily="18" charset="2"/>
              </a:rPr>
              <a:t>Chinese and Japanese have no spaces between words: (</a:t>
            </a:r>
            <a:r>
              <a:rPr lang="en-US" altLang="zh-TW" dirty="0">
                <a:solidFill>
                  <a:srgbClr val="0033CC"/>
                </a:solidFill>
                <a:ea typeface="ＭＳ Ｐゴシック" panose="020B0600070205080204" pitchFamily="34" charset="-128"/>
                <a:sym typeface="Symbol" panose="05050102010706020507" pitchFamily="18" charset="2"/>
              </a:rPr>
              <a:t>word segmentation</a:t>
            </a:r>
            <a:r>
              <a:rPr lang="en-US" altLang="zh-TW" dirty="0">
                <a:ea typeface="ＭＳ Ｐゴシック" panose="020B0600070205080204" pitchFamily="34" charset="-128"/>
                <a:sym typeface="Symbol" panose="05050102010706020507" pitchFamily="18" charset="2"/>
              </a:rPr>
              <a:t>)</a:t>
            </a:r>
          </a:p>
          <a:p>
            <a:pPr lvl="1" eaLnBrk="1" hangingPunct="1"/>
            <a:r>
              <a:rPr lang="ja-JP" altLang="en-US" dirty="0">
                <a:ea typeface="ＭＳ Ｐゴシック" panose="020B0600070205080204" pitchFamily="34" charset="-128"/>
                <a:sym typeface="Symbol" panose="05050102010706020507" pitchFamily="18" charset="2"/>
              </a:rPr>
              <a:t>莎拉波娃</a:t>
            </a:r>
            <a:r>
              <a:rPr lang="zh-TW" altLang="en-US" dirty="0">
                <a:ea typeface="ＭＳ Ｐゴシック" panose="020B0600070205080204" pitchFamily="34" charset="-128"/>
                <a:sym typeface="Symbol" panose="05050102010706020507" pitchFamily="18" charset="2"/>
              </a:rPr>
              <a:t>現在</a:t>
            </a:r>
            <a:r>
              <a:rPr lang="ja-JP" altLang="en-US" dirty="0">
                <a:ea typeface="ＭＳ Ｐゴシック" panose="020B0600070205080204" pitchFamily="34" charset="-128"/>
                <a:sym typeface="Symbol" panose="05050102010706020507" pitchFamily="18" charset="2"/>
              </a:rPr>
              <a:t>居住在</a:t>
            </a:r>
            <a:r>
              <a:rPr lang="zh-TW" altLang="en-US" dirty="0">
                <a:ea typeface="ＭＳ Ｐゴシック" panose="020B0600070205080204" pitchFamily="34" charset="-128"/>
                <a:sym typeface="Symbol" panose="05050102010706020507" pitchFamily="18" charset="2"/>
              </a:rPr>
              <a:t>美國東南部</a:t>
            </a:r>
            <a:r>
              <a:rPr lang="ja-JP" altLang="en-US" dirty="0">
                <a:ea typeface="ＭＳ Ｐゴシック" panose="020B0600070205080204" pitchFamily="34" charset="-128"/>
                <a:sym typeface="Symbol" panose="05050102010706020507" pitchFamily="18" charset="2"/>
              </a:rPr>
              <a:t>的</a:t>
            </a:r>
            <a:r>
              <a:rPr lang="zh-TW" altLang="en-US" dirty="0">
                <a:ea typeface="ＭＳ Ｐゴシック" panose="020B0600070205080204" pitchFamily="34" charset="-128"/>
                <a:sym typeface="Symbol" panose="05050102010706020507" pitchFamily="18" charset="2"/>
              </a:rPr>
              <a:t>佛羅里達</a:t>
            </a:r>
            <a:r>
              <a:rPr lang="ja-JP" altLang="en-US" dirty="0">
                <a:ea typeface="ＭＳ Ｐゴシック" panose="020B0600070205080204" pitchFamily="34" charset="-128"/>
                <a:sym typeface="Symbol" panose="05050102010706020507" pitchFamily="18" charset="2"/>
              </a:rPr>
              <a:t>。</a:t>
            </a:r>
          </a:p>
          <a:p>
            <a:pPr lvl="1" eaLnBrk="1" hangingPunct="1"/>
            <a:r>
              <a:rPr lang="en-US" altLang="zh-TW" dirty="0">
                <a:ea typeface="ＭＳ Ｐゴシック" panose="020B0600070205080204" pitchFamily="34" charset="-128"/>
                <a:sym typeface="Symbol" panose="05050102010706020507" pitchFamily="18" charset="2"/>
              </a:rPr>
              <a:t>Not always guaranteed a unique tokenization</a:t>
            </a:r>
            <a:r>
              <a:rPr lang="ja-JP" altLang="en-US" dirty="0">
                <a:ea typeface="ＭＳ Ｐゴシック" panose="020B0600070205080204" pitchFamily="34" charset="-128"/>
                <a:sym typeface="Symbol" panose="05050102010706020507" pitchFamily="18" charset="2"/>
              </a:rPr>
              <a:t> </a:t>
            </a:r>
            <a:endParaRPr lang="en-US" altLang="zh-TW" dirty="0">
              <a:ea typeface="ＭＳ Ｐゴシック" panose="020B0600070205080204" pitchFamily="34" charset="-128"/>
              <a:sym typeface="Symbol" panose="05050102010706020507" pitchFamily="18" charset="2"/>
            </a:endParaRPr>
          </a:p>
          <a:p>
            <a:pPr eaLnBrk="1" hangingPunct="1"/>
            <a:r>
              <a:rPr lang="en-US" altLang="zh-TW" dirty="0">
                <a:ea typeface="ＭＳ Ｐゴシック" panose="020B0600070205080204" pitchFamily="34" charset="-128"/>
                <a:sym typeface="Symbol" panose="05050102010706020507" pitchFamily="18" charset="2"/>
              </a:rPr>
              <a:t>Further complicated in Japanese, with multiple alphabets intermingled</a:t>
            </a:r>
          </a:p>
          <a:p>
            <a:pPr lvl="1" eaLnBrk="1" hangingPunct="1"/>
            <a:r>
              <a:rPr lang="en-US" altLang="zh-TW" dirty="0">
                <a:ea typeface="ＭＳ Ｐゴシック" panose="020B0600070205080204" pitchFamily="34" charset="-128"/>
                <a:sym typeface="Symbol" panose="05050102010706020507" pitchFamily="18" charset="2"/>
              </a:rPr>
              <a:t>Dates/amounts in multiple formats</a:t>
            </a:r>
          </a:p>
        </p:txBody>
      </p:sp>
      <p:sp>
        <p:nvSpPr>
          <p:cNvPr id="31748" name="Text Box 1037">
            <a:extLst>
              <a:ext uri="{FF2B5EF4-FFF2-40B4-BE49-F238E27FC236}">
                <a16:creationId xmlns:a16="http://schemas.microsoft.com/office/drawing/2014/main" id="{E98D606E-5884-20EB-17D9-F2F49BA923E6}"/>
              </a:ext>
            </a:extLst>
          </p:cNvPr>
          <p:cNvSpPr txBox="1">
            <a:spLocks noChangeArrowheads="1"/>
          </p:cNvSpPr>
          <p:nvPr/>
        </p:nvSpPr>
        <p:spPr bwMode="auto">
          <a:xfrm>
            <a:off x="76200" y="4876800"/>
            <a:ext cx="888841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24161750" indent="-24161750">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lvl="1" eaLnBrk="1" hangingPunct="1">
              <a:buClr>
                <a:schemeClr val="tx1"/>
              </a:buClr>
              <a:buSzPct val="55000"/>
              <a:buFont typeface="Wingdings" panose="05000000000000000000" pitchFamily="2" charset="2"/>
              <a:buNone/>
            </a:pPr>
            <a:r>
              <a:rPr lang="ja-JP" altLang="en-US" sz="2100" b="1" i="1">
                <a:latin typeface="Tahoma" panose="020B0604030504040204" pitchFamily="34" charset="0"/>
              </a:rPr>
              <a:t>フォーチュン</a:t>
            </a:r>
            <a:r>
              <a:rPr lang="en-US" altLang="ja-JP" sz="2100" b="1" i="1">
                <a:latin typeface="Tahoma" panose="020B0604030504040204" pitchFamily="34" charset="0"/>
              </a:rPr>
              <a:t>500</a:t>
            </a:r>
            <a:r>
              <a:rPr lang="ja-JP" altLang="en-US" sz="2100" b="1" i="1">
                <a:latin typeface="Tahoma" panose="020B0604030504040204" pitchFamily="34" charset="0"/>
              </a:rPr>
              <a:t>社は情報不足のため時間あた</a:t>
            </a:r>
            <a:r>
              <a:rPr lang="en-US" altLang="ja-JP" sz="2100" b="1" i="1">
                <a:latin typeface="Tahoma" panose="020B0604030504040204" pitchFamily="34" charset="0"/>
              </a:rPr>
              <a:t>$500K(</a:t>
            </a:r>
            <a:r>
              <a:rPr lang="ja-JP" altLang="en-US" sz="2100" b="1" i="1">
                <a:latin typeface="Tahoma" panose="020B0604030504040204" pitchFamily="34" charset="0"/>
              </a:rPr>
              <a:t>約</a:t>
            </a:r>
            <a:r>
              <a:rPr lang="en-US" altLang="ja-JP" sz="2100" b="1" i="1">
                <a:latin typeface="Tahoma" panose="020B0604030504040204" pitchFamily="34" charset="0"/>
              </a:rPr>
              <a:t>6,000</a:t>
            </a:r>
            <a:r>
              <a:rPr lang="ja-JP" altLang="en-US" sz="2100" b="1" i="1">
                <a:latin typeface="Tahoma" panose="020B0604030504040204" pitchFamily="34" charset="0"/>
              </a:rPr>
              <a:t>万円</a:t>
            </a:r>
            <a:r>
              <a:rPr lang="en-US" altLang="ja-JP" sz="2100" b="1" i="1">
                <a:latin typeface="Tahoma" panose="020B0604030504040204" pitchFamily="34" charset="0"/>
              </a:rPr>
              <a:t>)</a:t>
            </a:r>
            <a:endParaRPr lang="en-US" altLang="zh-TW" b="1" i="1">
              <a:latin typeface="Lucida Sans" panose="020B0602030504020204" pitchFamily="34" charset="0"/>
              <a:ea typeface="Arial Unicode MS" pitchFamily="34" charset="-128"/>
            </a:endParaRPr>
          </a:p>
        </p:txBody>
      </p:sp>
      <p:grpSp>
        <p:nvGrpSpPr>
          <p:cNvPr id="31749" name="Group 1032">
            <a:extLst>
              <a:ext uri="{FF2B5EF4-FFF2-40B4-BE49-F238E27FC236}">
                <a16:creationId xmlns:a16="http://schemas.microsoft.com/office/drawing/2014/main" id="{FF740438-3B95-62B5-B95B-C1E19016403C}"/>
              </a:ext>
            </a:extLst>
          </p:cNvPr>
          <p:cNvGrpSpPr>
            <a:grpSpLocks/>
          </p:cNvGrpSpPr>
          <p:nvPr/>
        </p:nvGrpSpPr>
        <p:grpSpPr bwMode="auto">
          <a:xfrm>
            <a:off x="1371600" y="5486400"/>
            <a:ext cx="5726113" cy="457200"/>
            <a:chOff x="422" y="3792"/>
            <a:chExt cx="3607" cy="288"/>
          </a:xfrm>
        </p:grpSpPr>
        <p:sp>
          <p:nvSpPr>
            <p:cNvPr id="31769" name="Text Box 1028">
              <a:extLst>
                <a:ext uri="{FF2B5EF4-FFF2-40B4-BE49-F238E27FC236}">
                  <a16:creationId xmlns:a16="http://schemas.microsoft.com/office/drawing/2014/main" id="{594AF43C-32F2-B279-4045-51FD80A25B55}"/>
                </a:ext>
              </a:extLst>
            </p:cNvPr>
            <p:cNvSpPr txBox="1">
              <a:spLocks noChangeArrowheads="1"/>
            </p:cNvSpPr>
            <p:nvPr/>
          </p:nvSpPr>
          <p:spPr bwMode="auto">
            <a:xfrm>
              <a:off x="422" y="3792"/>
              <a:ext cx="968" cy="288"/>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Katakana</a:t>
              </a:r>
            </a:p>
          </p:txBody>
        </p:sp>
        <p:sp>
          <p:nvSpPr>
            <p:cNvPr id="31770" name="Text Box 1029">
              <a:extLst>
                <a:ext uri="{FF2B5EF4-FFF2-40B4-BE49-F238E27FC236}">
                  <a16:creationId xmlns:a16="http://schemas.microsoft.com/office/drawing/2014/main" id="{0123F140-12D0-4D0C-3697-66C7B2FDC166}"/>
                </a:ext>
              </a:extLst>
            </p:cNvPr>
            <p:cNvSpPr txBox="1">
              <a:spLocks noChangeArrowheads="1"/>
            </p:cNvSpPr>
            <p:nvPr/>
          </p:nvSpPr>
          <p:spPr bwMode="auto">
            <a:xfrm>
              <a:off x="1499" y="3792"/>
              <a:ext cx="949" cy="288"/>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Hiragana</a:t>
              </a:r>
            </a:p>
          </p:txBody>
        </p:sp>
        <p:sp>
          <p:nvSpPr>
            <p:cNvPr id="31771" name="Text Box 1030">
              <a:extLst>
                <a:ext uri="{FF2B5EF4-FFF2-40B4-BE49-F238E27FC236}">
                  <a16:creationId xmlns:a16="http://schemas.microsoft.com/office/drawing/2014/main" id="{6DEB8504-E1A0-FF37-56B9-03C86EC772F8}"/>
                </a:ext>
              </a:extLst>
            </p:cNvPr>
            <p:cNvSpPr txBox="1">
              <a:spLocks noChangeArrowheads="1"/>
            </p:cNvSpPr>
            <p:nvPr/>
          </p:nvSpPr>
          <p:spPr bwMode="auto">
            <a:xfrm>
              <a:off x="2603" y="3792"/>
              <a:ext cx="580" cy="288"/>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Kanji</a:t>
              </a:r>
            </a:p>
          </p:txBody>
        </p:sp>
        <p:sp>
          <p:nvSpPr>
            <p:cNvPr id="31772" name="Text Box 1031">
              <a:extLst>
                <a:ext uri="{FF2B5EF4-FFF2-40B4-BE49-F238E27FC236}">
                  <a16:creationId xmlns:a16="http://schemas.microsoft.com/office/drawing/2014/main" id="{F61E4DE6-A94A-046B-02FD-4A9BE843CF0A}"/>
                </a:ext>
              </a:extLst>
            </p:cNvPr>
            <p:cNvSpPr txBox="1">
              <a:spLocks noChangeArrowheads="1"/>
            </p:cNvSpPr>
            <p:nvPr/>
          </p:nvSpPr>
          <p:spPr bwMode="auto">
            <a:xfrm>
              <a:off x="3275" y="3792"/>
              <a:ext cx="754" cy="288"/>
            </a:xfrm>
            <a:prstGeom prst="rect">
              <a:avLst/>
            </a:prstGeom>
            <a:solidFill>
              <a:schemeClr val="accent1">
                <a:alpha val="5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Romaji</a:t>
              </a:r>
            </a:p>
          </p:txBody>
        </p:sp>
      </p:grpSp>
      <p:sp>
        <p:nvSpPr>
          <p:cNvPr id="31750" name="Rectangle 1040">
            <a:extLst>
              <a:ext uri="{FF2B5EF4-FFF2-40B4-BE49-F238E27FC236}">
                <a16:creationId xmlns:a16="http://schemas.microsoft.com/office/drawing/2014/main" id="{9671B393-8ED9-CF95-6588-75C8042C4D95}"/>
              </a:ext>
            </a:extLst>
          </p:cNvPr>
          <p:cNvSpPr>
            <a:spLocks noChangeArrowheads="1"/>
          </p:cNvSpPr>
          <p:nvPr/>
        </p:nvSpPr>
        <p:spPr bwMode="auto">
          <a:xfrm>
            <a:off x="609600" y="4876800"/>
            <a:ext cx="1447800"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31751" name="AutoShape 1041">
            <a:extLst>
              <a:ext uri="{FF2B5EF4-FFF2-40B4-BE49-F238E27FC236}">
                <a16:creationId xmlns:a16="http://schemas.microsoft.com/office/drawing/2014/main" id="{D71988F6-2BD5-F90A-4A3D-1BC2CBBA3192}"/>
              </a:ext>
            </a:extLst>
          </p:cNvPr>
          <p:cNvCxnSpPr>
            <a:cxnSpLocks noChangeShapeType="1"/>
            <a:stCxn id="31769" idx="0"/>
            <a:endCxn id="31750" idx="2"/>
          </p:cNvCxnSpPr>
          <p:nvPr/>
        </p:nvCxnSpPr>
        <p:spPr bwMode="auto">
          <a:xfrm rot="16200000" flipV="1">
            <a:off x="1662906" y="5009357"/>
            <a:ext cx="147637" cy="80645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1752" name="Rectangle 1044">
            <a:extLst>
              <a:ext uri="{FF2B5EF4-FFF2-40B4-BE49-F238E27FC236}">
                <a16:creationId xmlns:a16="http://schemas.microsoft.com/office/drawing/2014/main" id="{C8F62D98-9080-12DA-0767-28F8D546D23A}"/>
              </a:ext>
            </a:extLst>
          </p:cNvPr>
          <p:cNvSpPr>
            <a:spLocks noChangeArrowheads="1"/>
          </p:cNvSpPr>
          <p:nvPr/>
        </p:nvSpPr>
        <p:spPr bwMode="auto">
          <a:xfrm>
            <a:off x="4343400" y="4876800"/>
            <a:ext cx="533400"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31753" name="AutoShape 1045">
            <a:extLst>
              <a:ext uri="{FF2B5EF4-FFF2-40B4-BE49-F238E27FC236}">
                <a16:creationId xmlns:a16="http://schemas.microsoft.com/office/drawing/2014/main" id="{DA2ED82D-4019-7D7A-2FAE-43E038A2D0FB}"/>
              </a:ext>
            </a:extLst>
          </p:cNvPr>
          <p:cNvCxnSpPr>
            <a:cxnSpLocks noChangeShapeType="1"/>
            <a:stCxn id="31770" idx="0"/>
            <a:endCxn id="31752" idx="2"/>
          </p:cNvCxnSpPr>
          <p:nvPr/>
        </p:nvCxnSpPr>
        <p:spPr bwMode="auto">
          <a:xfrm rot="5400000" flipH="1" flipV="1">
            <a:off x="4148138" y="5024438"/>
            <a:ext cx="147637" cy="776287"/>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1754" name="Rectangle 1046">
            <a:extLst>
              <a:ext uri="{FF2B5EF4-FFF2-40B4-BE49-F238E27FC236}">
                <a16:creationId xmlns:a16="http://schemas.microsoft.com/office/drawing/2014/main" id="{4894B62B-5FAD-25ED-32C4-477E20357B0A}"/>
              </a:ext>
            </a:extLst>
          </p:cNvPr>
          <p:cNvSpPr>
            <a:spLocks noChangeArrowheads="1"/>
          </p:cNvSpPr>
          <p:nvPr/>
        </p:nvSpPr>
        <p:spPr bwMode="auto">
          <a:xfrm>
            <a:off x="4876800" y="4876800"/>
            <a:ext cx="609600"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31755" name="AutoShape 1047">
            <a:extLst>
              <a:ext uri="{FF2B5EF4-FFF2-40B4-BE49-F238E27FC236}">
                <a16:creationId xmlns:a16="http://schemas.microsoft.com/office/drawing/2014/main" id="{A80D93DE-D227-8752-79D4-3D86217D6F98}"/>
              </a:ext>
            </a:extLst>
          </p:cNvPr>
          <p:cNvCxnSpPr>
            <a:cxnSpLocks noChangeShapeType="1"/>
            <a:stCxn id="31771" idx="0"/>
            <a:endCxn id="31754" idx="2"/>
          </p:cNvCxnSpPr>
          <p:nvPr/>
        </p:nvCxnSpPr>
        <p:spPr bwMode="auto">
          <a:xfrm rot="16200000" flipV="1">
            <a:off x="5164138" y="5356225"/>
            <a:ext cx="147637" cy="112713"/>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1756" name="Rectangle 1048">
            <a:extLst>
              <a:ext uri="{FF2B5EF4-FFF2-40B4-BE49-F238E27FC236}">
                <a16:creationId xmlns:a16="http://schemas.microsoft.com/office/drawing/2014/main" id="{2FF8AFC0-2B16-BBE7-AD5D-7C48CB8298EC}"/>
              </a:ext>
            </a:extLst>
          </p:cNvPr>
          <p:cNvSpPr>
            <a:spLocks noChangeArrowheads="1"/>
          </p:cNvSpPr>
          <p:nvPr/>
        </p:nvSpPr>
        <p:spPr bwMode="auto">
          <a:xfrm>
            <a:off x="6629400" y="4876800"/>
            <a:ext cx="228600" cy="381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31757" name="AutoShape 1049">
            <a:extLst>
              <a:ext uri="{FF2B5EF4-FFF2-40B4-BE49-F238E27FC236}">
                <a16:creationId xmlns:a16="http://schemas.microsoft.com/office/drawing/2014/main" id="{916AAC05-29C7-DFE1-F612-7B1ED50AAF6F}"/>
              </a:ext>
            </a:extLst>
          </p:cNvPr>
          <p:cNvCxnSpPr>
            <a:cxnSpLocks noChangeShapeType="1"/>
            <a:stCxn id="31772" idx="0"/>
            <a:endCxn id="31756" idx="2"/>
          </p:cNvCxnSpPr>
          <p:nvPr/>
        </p:nvCxnSpPr>
        <p:spPr bwMode="auto">
          <a:xfrm rot="5400000" flipH="1" flipV="1">
            <a:off x="6507163" y="5249862"/>
            <a:ext cx="228600" cy="244475"/>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31758" name="Text Box 1051">
            <a:extLst>
              <a:ext uri="{FF2B5EF4-FFF2-40B4-BE49-F238E27FC236}">
                <a16:creationId xmlns:a16="http://schemas.microsoft.com/office/drawing/2014/main" id="{BE45B4AF-C893-8B22-43E4-929A86E3B09C}"/>
              </a:ext>
            </a:extLst>
          </p:cNvPr>
          <p:cNvSpPr txBox="1">
            <a:spLocks noChangeArrowheads="1"/>
          </p:cNvSpPr>
          <p:nvPr/>
        </p:nvSpPr>
        <p:spPr bwMode="auto">
          <a:xfrm>
            <a:off x="757238" y="6172200"/>
            <a:ext cx="73199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End-user can express query entirely in hiragana!</a:t>
            </a:r>
          </a:p>
        </p:txBody>
      </p:sp>
      <p:grpSp>
        <p:nvGrpSpPr>
          <p:cNvPr id="31759" name="Group 1055">
            <a:extLst>
              <a:ext uri="{FF2B5EF4-FFF2-40B4-BE49-F238E27FC236}">
                <a16:creationId xmlns:a16="http://schemas.microsoft.com/office/drawing/2014/main" id="{C72387CD-F149-7A96-489A-8CAE76625BEC}"/>
              </a:ext>
            </a:extLst>
          </p:cNvPr>
          <p:cNvGrpSpPr>
            <a:grpSpLocks/>
          </p:cNvGrpSpPr>
          <p:nvPr/>
        </p:nvGrpSpPr>
        <p:grpSpPr bwMode="auto">
          <a:xfrm>
            <a:off x="6629400" y="4724400"/>
            <a:ext cx="1447800" cy="228600"/>
            <a:chOff x="4176" y="3168"/>
            <a:chExt cx="912" cy="144"/>
          </a:xfrm>
        </p:grpSpPr>
        <p:sp>
          <p:nvSpPr>
            <p:cNvPr id="31767" name="Line 1053">
              <a:extLst>
                <a:ext uri="{FF2B5EF4-FFF2-40B4-BE49-F238E27FC236}">
                  <a16:creationId xmlns:a16="http://schemas.microsoft.com/office/drawing/2014/main" id="{3C9F8AD7-E961-C11D-6745-075940259EB9}"/>
                </a:ext>
              </a:extLst>
            </p:cNvPr>
            <p:cNvSpPr>
              <a:spLocks noChangeShapeType="1"/>
            </p:cNvSpPr>
            <p:nvPr/>
          </p:nvSpPr>
          <p:spPr bwMode="auto">
            <a:xfrm>
              <a:off x="4176" y="3168"/>
              <a:ext cx="0" cy="144"/>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spAutoFit/>
            </a:bodyPr>
            <a:lstStyle/>
            <a:p>
              <a:endParaRPr lang="zh-TW" altLang="en-US"/>
            </a:p>
          </p:txBody>
        </p:sp>
        <p:sp>
          <p:nvSpPr>
            <p:cNvPr id="31768" name="Line 1054">
              <a:extLst>
                <a:ext uri="{FF2B5EF4-FFF2-40B4-BE49-F238E27FC236}">
                  <a16:creationId xmlns:a16="http://schemas.microsoft.com/office/drawing/2014/main" id="{148E9AE1-6765-96C8-9EE3-9AE344BE65AC}"/>
                </a:ext>
              </a:extLst>
            </p:cNvPr>
            <p:cNvSpPr>
              <a:spLocks noChangeShapeType="1"/>
            </p:cNvSpPr>
            <p:nvPr/>
          </p:nvSpPr>
          <p:spPr bwMode="auto">
            <a:xfrm>
              <a:off x="4176" y="3168"/>
              <a:ext cx="912" cy="144"/>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spAutoFit/>
            </a:bodyPr>
            <a:lstStyle/>
            <a:p>
              <a:endParaRPr lang="zh-TW" altLang="en-US"/>
            </a:p>
          </p:txBody>
        </p:sp>
      </p:grpSp>
      <p:sp>
        <p:nvSpPr>
          <p:cNvPr id="31760" name="TextBox 4">
            <a:extLst>
              <a:ext uri="{FF2B5EF4-FFF2-40B4-BE49-F238E27FC236}">
                <a16:creationId xmlns:a16="http://schemas.microsoft.com/office/drawing/2014/main" id="{43F7E3AE-BD27-B8B1-3699-74734A59CE3B}"/>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cxnSp>
        <p:nvCxnSpPr>
          <p:cNvPr id="3" name="直線接點 2">
            <a:extLst>
              <a:ext uri="{FF2B5EF4-FFF2-40B4-BE49-F238E27FC236}">
                <a16:creationId xmlns:a16="http://schemas.microsoft.com/office/drawing/2014/main" id="{76DE5111-212A-CBBD-E9E7-FB6D40201918}"/>
              </a:ext>
            </a:extLst>
          </p:cNvPr>
          <p:cNvCxnSpPr/>
          <p:nvPr/>
        </p:nvCxnSpPr>
        <p:spPr>
          <a:xfrm>
            <a:off x="25908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直線接點 24">
            <a:extLst>
              <a:ext uri="{FF2B5EF4-FFF2-40B4-BE49-F238E27FC236}">
                <a16:creationId xmlns:a16="http://schemas.microsoft.com/office/drawing/2014/main" id="{8DE095E5-A16C-B7F5-2496-54BF92019DCF}"/>
              </a:ext>
            </a:extLst>
          </p:cNvPr>
          <p:cNvCxnSpPr/>
          <p:nvPr/>
        </p:nvCxnSpPr>
        <p:spPr>
          <a:xfrm>
            <a:off x="32004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直線接點 25">
            <a:extLst>
              <a:ext uri="{FF2B5EF4-FFF2-40B4-BE49-F238E27FC236}">
                <a16:creationId xmlns:a16="http://schemas.microsoft.com/office/drawing/2014/main" id="{076BCE2D-773E-98D5-54BB-74A1B9DC9DD9}"/>
              </a:ext>
            </a:extLst>
          </p:cNvPr>
          <p:cNvCxnSpPr/>
          <p:nvPr/>
        </p:nvCxnSpPr>
        <p:spPr>
          <a:xfrm>
            <a:off x="41148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7" name="直線接點 26">
            <a:extLst>
              <a:ext uri="{FF2B5EF4-FFF2-40B4-BE49-F238E27FC236}">
                <a16:creationId xmlns:a16="http://schemas.microsoft.com/office/drawing/2014/main" id="{27E3CDD8-36CA-9A79-C9AA-CB0732FD0C66}"/>
              </a:ext>
            </a:extLst>
          </p:cNvPr>
          <p:cNvCxnSpPr/>
          <p:nvPr/>
        </p:nvCxnSpPr>
        <p:spPr>
          <a:xfrm>
            <a:off x="47244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8" name="直線接點 27">
            <a:extLst>
              <a:ext uri="{FF2B5EF4-FFF2-40B4-BE49-F238E27FC236}">
                <a16:creationId xmlns:a16="http://schemas.microsoft.com/office/drawing/2014/main" id="{FFACA4EC-97AF-19B6-3E45-637B305781A5}"/>
              </a:ext>
            </a:extLst>
          </p:cNvPr>
          <p:cNvCxnSpPr/>
          <p:nvPr/>
        </p:nvCxnSpPr>
        <p:spPr>
          <a:xfrm>
            <a:off x="56388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直線接點 28">
            <a:extLst>
              <a:ext uri="{FF2B5EF4-FFF2-40B4-BE49-F238E27FC236}">
                <a16:creationId xmlns:a16="http://schemas.microsoft.com/office/drawing/2014/main" id="{8A25EB17-354E-4ECD-F210-B497666E90F0}"/>
              </a:ext>
            </a:extLst>
          </p:cNvPr>
          <p:cNvCxnSpPr/>
          <p:nvPr/>
        </p:nvCxnSpPr>
        <p:spPr>
          <a:xfrm>
            <a:off x="5943600" y="2590800"/>
            <a:ext cx="0" cy="45720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a:extLst>
              <a:ext uri="{FF2B5EF4-FFF2-40B4-BE49-F238E27FC236}">
                <a16:creationId xmlns:a16="http://schemas.microsoft.com/office/drawing/2014/main" id="{01043383-E726-3C28-9BBD-7B44C80BC1CD}"/>
              </a:ext>
            </a:extLst>
          </p:cNvPr>
          <p:cNvSpPr>
            <a:spLocks noGrp="1"/>
          </p:cNvSpPr>
          <p:nvPr>
            <p:ph type="title"/>
          </p:nvPr>
        </p:nvSpPr>
        <p:spPr/>
        <p:txBody>
          <a:bodyPr/>
          <a:lstStyle/>
          <a:p>
            <a:pPr eaLnBrk="1" hangingPunct="1"/>
            <a:r>
              <a:rPr lang="en-US" altLang="zh-TW">
                <a:ea typeface="ＭＳ Ｐゴシック" panose="020B0600070205080204" pitchFamily="34" charset="-128"/>
              </a:rPr>
              <a:t>Tokenization: language issues</a:t>
            </a:r>
          </a:p>
        </p:txBody>
      </p:sp>
      <p:sp>
        <p:nvSpPr>
          <p:cNvPr id="33795" name="Content Placeholder 2">
            <a:extLst>
              <a:ext uri="{FF2B5EF4-FFF2-40B4-BE49-F238E27FC236}">
                <a16:creationId xmlns:a16="http://schemas.microsoft.com/office/drawing/2014/main" id="{EBEC78C8-AB32-C9AE-E835-ACD4598B22DE}"/>
              </a:ext>
            </a:extLst>
          </p:cNvPr>
          <p:cNvSpPr>
            <a:spLocks noGrp="1"/>
          </p:cNvSpPr>
          <p:nvPr>
            <p:ph idx="1"/>
          </p:nvPr>
        </p:nvSpPr>
        <p:spPr/>
        <p:txBody>
          <a:bodyPr/>
          <a:lstStyle/>
          <a:p>
            <a:pPr eaLnBrk="1" hangingPunct="1"/>
            <a:r>
              <a:rPr lang="en-US" altLang="zh-TW">
                <a:ea typeface="ＭＳ Ｐゴシック" panose="020B0600070205080204" pitchFamily="34" charset="-128"/>
              </a:rPr>
              <a:t>Arabic (or Hebrew) is basically written </a:t>
            </a:r>
            <a:r>
              <a:rPr lang="en-US" altLang="zh-TW">
                <a:solidFill>
                  <a:srgbClr val="0000FF"/>
                </a:solidFill>
                <a:ea typeface="ＭＳ Ｐゴシック" panose="020B0600070205080204" pitchFamily="34" charset="-128"/>
              </a:rPr>
              <a:t>right to left</a:t>
            </a:r>
            <a:r>
              <a:rPr lang="en-US" altLang="zh-TW">
                <a:ea typeface="ＭＳ Ｐゴシック" panose="020B0600070205080204" pitchFamily="34" charset="-128"/>
              </a:rPr>
              <a:t>, but with certain items like numbers written left to right</a:t>
            </a:r>
          </a:p>
          <a:p>
            <a:pPr eaLnBrk="1" hangingPunct="1"/>
            <a:r>
              <a:rPr lang="en-US" altLang="zh-TW">
                <a:ea typeface="ＭＳ Ｐゴシック" panose="020B0600070205080204" pitchFamily="34" charset="-128"/>
              </a:rPr>
              <a:t>Words are separated, but letter forms within a word form complex ligatures</a:t>
            </a:r>
          </a:p>
          <a:p>
            <a:pPr eaLnBrk="1" hangingPunct="1"/>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            		             ←  →   ← →                         ← start</a:t>
            </a:r>
          </a:p>
          <a:p>
            <a:pPr eaLnBrk="1" hangingPunct="1"/>
            <a:r>
              <a:rPr lang="en-US" altLang="zh-TW">
                <a:ea typeface="ＭＳ Ｐゴシック" panose="020B0600070205080204" pitchFamily="34" charset="-128"/>
              </a:rPr>
              <a:t>‘Algeria achieved its independence in 1962 after 132 years of French occupation.’</a:t>
            </a:r>
          </a:p>
          <a:p>
            <a:pPr eaLnBrk="1" hangingPunct="1"/>
            <a:r>
              <a:rPr lang="en-US" altLang="zh-TW" sz="2400">
                <a:ea typeface="ＭＳ Ｐゴシック" panose="020B0600070205080204" pitchFamily="34" charset="-128"/>
              </a:rPr>
              <a:t>With Unicode, the surface presentation is complex, but the stored form is straightforward</a:t>
            </a:r>
            <a:endParaRPr lang="zh-TW" altLang="en-US">
              <a:ea typeface="ＭＳ Ｐゴシック" panose="020B0600070205080204" pitchFamily="34" charset="-128"/>
            </a:endParaRPr>
          </a:p>
        </p:txBody>
      </p:sp>
      <p:pic>
        <p:nvPicPr>
          <p:cNvPr id="33796" name="Picture 3">
            <a:extLst>
              <a:ext uri="{FF2B5EF4-FFF2-40B4-BE49-F238E27FC236}">
                <a16:creationId xmlns:a16="http://schemas.microsoft.com/office/drawing/2014/main" id="{E8606585-9926-E30D-706A-98754F64AA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962400"/>
            <a:ext cx="7620000"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Box 4">
            <a:extLst>
              <a:ext uri="{FF2B5EF4-FFF2-40B4-BE49-F238E27FC236}">
                <a16:creationId xmlns:a16="http://schemas.microsoft.com/office/drawing/2014/main" id="{268C5EBB-D8E0-9080-E6B2-0A487E0756EA}"/>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CC57A5C-95F1-8F07-432C-EE148647BBB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Stop words</a:t>
            </a:r>
          </a:p>
        </p:txBody>
      </p:sp>
      <p:sp>
        <p:nvSpPr>
          <p:cNvPr id="35843" name="Rectangle 3">
            <a:extLst>
              <a:ext uri="{FF2B5EF4-FFF2-40B4-BE49-F238E27FC236}">
                <a16:creationId xmlns:a16="http://schemas.microsoft.com/office/drawing/2014/main" id="{163F1DDE-5337-FAD5-BEA9-C1B47D0E362B}"/>
              </a:ext>
            </a:extLst>
          </p:cNvPr>
          <p:cNvSpPr>
            <a:spLocks noGrp="1" noChangeArrowheads="1"/>
          </p:cNvSpPr>
          <p:nvPr>
            <p:ph type="body" idx="1"/>
          </p:nvPr>
        </p:nvSpPr>
        <p:spPr>
          <a:xfrm>
            <a:off x="685800" y="1752600"/>
            <a:ext cx="8001000" cy="4876800"/>
          </a:xfrm>
        </p:spPr>
        <p:txBody>
          <a:bodyPr/>
          <a:lstStyle/>
          <a:p>
            <a:pPr eaLnBrk="1" hangingPunct="1"/>
            <a:r>
              <a:rPr lang="en-US" altLang="zh-TW">
                <a:ea typeface="ＭＳ Ｐゴシック" panose="020B0600070205080204" pitchFamily="34" charset="-128"/>
              </a:rPr>
              <a:t>With a stop list, you exclude from the dictionary entirely the commonest words. Intuition:</a:t>
            </a:r>
          </a:p>
          <a:p>
            <a:pPr lvl="1" eaLnBrk="1" hangingPunct="1"/>
            <a:r>
              <a:rPr lang="en-US" altLang="zh-TW" sz="2000">
                <a:ea typeface="ＭＳ Ｐゴシック" panose="020B0600070205080204" pitchFamily="34" charset="-128"/>
              </a:rPr>
              <a:t>They have little semantic content: </a:t>
            </a:r>
            <a:r>
              <a:rPr lang="en-US" altLang="zh-TW" sz="2000" i="1">
                <a:ea typeface="ＭＳ Ｐゴシック" panose="020B0600070205080204" pitchFamily="34" charset="-128"/>
              </a:rPr>
              <a:t>the, a, and, to, be</a:t>
            </a:r>
          </a:p>
          <a:p>
            <a:pPr lvl="1" eaLnBrk="1" hangingPunct="1"/>
            <a:r>
              <a:rPr lang="en-US" altLang="zh-TW" sz="2000">
                <a:ea typeface="ＭＳ Ｐゴシック" panose="020B0600070205080204" pitchFamily="34" charset="-128"/>
              </a:rPr>
              <a:t>There are a lot of them: ~30% of postings for top 30 words</a:t>
            </a:r>
          </a:p>
          <a:p>
            <a:pPr eaLnBrk="1" hangingPunct="1"/>
            <a:r>
              <a:rPr lang="en-US" altLang="zh-TW">
                <a:ea typeface="ＭＳ Ｐゴシック" panose="020B0600070205080204" pitchFamily="34" charset="-128"/>
              </a:rPr>
              <a:t>But the trend is </a:t>
            </a:r>
            <a:r>
              <a:rPr lang="en-US" altLang="zh-TW">
                <a:solidFill>
                  <a:schemeClr val="hlink"/>
                </a:solidFill>
                <a:ea typeface="ＭＳ Ｐゴシック" panose="020B0600070205080204" pitchFamily="34" charset="-128"/>
              </a:rPr>
              <a:t>away</a:t>
            </a:r>
            <a:r>
              <a:rPr lang="en-US" altLang="zh-TW">
                <a:ea typeface="ＭＳ Ｐゴシック" panose="020B0600070205080204" pitchFamily="34" charset="-128"/>
              </a:rPr>
              <a:t> from doing this:</a:t>
            </a:r>
          </a:p>
          <a:p>
            <a:pPr lvl="1" eaLnBrk="1" hangingPunct="1"/>
            <a:r>
              <a:rPr lang="en-US" altLang="zh-TW" sz="2000">
                <a:ea typeface="ＭＳ Ｐゴシック" panose="020B0600070205080204" pitchFamily="34" charset="-128"/>
              </a:rPr>
              <a:t>Good compression techniques (Ch. 5) means the space for including stopwords in a system is very small</a:t>
            </a:r>
          </a:p>
          <a:p>
            <a:pPr lvl="1" eaLnBrk="1" hangingPunct="1"/>
            <a:r>
              <a:rPr lang="en-US" altLang="zh-TW" sz="2000">
                <a:ea typeface="ＭＳ Ｐゴシック" panose="020B0600070205080204" pitchFamily="34" charset="-128"/>
              </a:rPr>
              <a:t>Good query optimization techniques (Ch. 7) mean you pay little at query time for including stop words.</a:t>
            </a:r>
          </a:p>
          <a:p>
            <a:pPr lvl="1" eaLnBrk="1" hangingPunct="1"/>
            <a:r>
              <a:rPr lang="en-US" altLang="zh-TW" sz="2000">
                <a:ea typeface="ＭＳ Ｐゴシック" panose="020B0600070205080204" pitchFamily="34" charset="-128"/>
              </a:rPr>
              <a:t>You need them for:</a:t>
            </a:r>
          </a:p>
          <a:p>
            <a:pPr lvl="2" eaLnBrk="1" hangingPunct="1"/>
            <a:r>
              <a:rPr lang="en-US" altLang="zh-TW" sz="1800">
                <a:ea typeface="ＭＳ Ｐゴシック" panose="020B0600070205080204" pitchFamily="34" charset="-128"/>
              </a:rPr>
              <a:t>Phrase queries: “King of Denmark”</a:t>
            </a:r>
          </a:p>
          <a:p>
            <a:pPr lvl="2" eaLnBrk="1" hangingPunct="1"/>
            <a:r>
              <a:rPr lang="en-US" altLang="zh-TW" sz="1800">
                <a:ea typeface="ＭＳ Ｐゴシック" panose="020B0600070205080204" pitchFamily="34" charset="-128"/>
              </a:rPr>
              <a:t>Various song titles, etc.: “Let it be”, “To be or not to be”</a:t>
            </a:r>
          </a:p>
          <a:p>
            <a:pPr lvl="2" eaLnBrk="1" hangingPunct="1"/>
            <a:r>
              <a:rPr lang="en-US" altLang="zh-TW" sz="1800">
                <a:ea typeface="ＭＳ Ｐゴシック" panose="020B0600070205080204" pitchFamily="34" charset="-128"/>
              </a:rPr>
              <a:t>“Relational” queries: “flights to London”</a:t>
            </a:r>
            <a:endParaRPr lang="en-US" altLang="zh-TW" sz="1700">
              <a:ea typeface="ＭＳ Ｐゴシック" panose="020B0600070205080204" pitchFamily="34" charset="-128"/>
            </a:endParaRPr>
          </a:p>
        </p:txBody>
      </p:sp>
      <p:sp>
        <p:nvSpPr>
          <p:cNvPr id="35844" name="TextBox 4">
            <a:extLst>
              <a:ext uri="{FF2B5EF4-FFF2-40B4-BE49-F238E27FC236}">
                <a16:creationId xmlns:a16="http://schemas.microsoft.com/office/drawing/2014/main" id="{A36035AA-0293-5D30-0A96-D7684838A5C6}"/>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2.2.2</a:t>
            </a:r>
          </a:p>
        </p:txBody>
      </p:sp>
      <p:pic>
        <p:nvPicPr>
          <p:cNvPr id="2" name="圖片 1">
            <a:extLst>
              <a:ext uri="{FF2B5EF4-FFF2-40B4-BE49-F238E27FC236}">
                <a16:creationId xmlns:a16="http://schemas.microsoft.com/office/drawing/2014/main" id="{84AC6678-D6D0-D480-B5EC-3031F36768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52600"/>
            <a:ext cx="4335463"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圖片 3">
            <a:extLst>
              <a:ext uri="{FF2B5EF4-FFF2-40B4-BE49-F238E27FC236}">
                <a16:creationId xmlns:a16="http://schemas.microsoft.com/office/drawing/2014/main" id="{B2E6EB22-0F9C-F49B-7E32-0B048A8F9AF0}"/>
              </a:ext>
            </a:extLst>
          </p:cNvPr>
          <p:cNvPicPr>
            <a:picLocks noChangeAspect="1"/>
          </p:cNvPicPr>
          <p:nvPr/>
        </p:nvPicPr>
        <p:blipFill>
          <a:blip r:embed="rId4">
            <a:extLst>
              <a:ext uri="{28A0092B-C50C-407E-A947-70E740481C1C}">
                <a14:useLocalDpi xmlns:a14="http://schemas.microsoft.com/office/drawing/2010/main" val="0"/>
              </a:ext>
            </a:extLst>
          </a:blip>
          <a:srcRect b="6061"/>
          <a:stretch>
            <a:fillRect/>
          </a:stretch>
        </p:blipFill>
        <p:spPr bwMode="auto">
          <a:xfrm>
            <a:off x="1447800" y="3505200"/>
            <a:ext cx="44704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圖片 2">
            <a:extLst>
              <a:ext uri="{FF2B5EF4-FFF2-40B4-BE49-F238E27FC236}">
                <a16:creationId xmlns:a16="http://schemas.microsoft.com/office/drawing/2014/main" id="{71A87F70-9257-59F4-84B5-A111533606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257800" y="1905000"/>
            <a:ext cx="3352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文字方塊 4">
            <a:extLst>
              <a:ext uri="{FF2B5EF4-FFF2-40B4-BE49-F238E27FC236}">
                <a16:creationId xmlns:a16="http://schemas.microsoft.com/office/drawing/2014/main" id="{841012DC-C907-C7B4-88A7-2DB50080BE58}"/>
              </a:ext>
            </a:extLst>
          </p:cNvPr>
          <p:cNvSpPr txBox="1">
            <a:spLocks noChangeArrowheads="1"/>
          </p:cNvSpPr>
          <p:nvPr/>
        </p:nvSpPr>
        <p:spPr bwMode="auto">
          <a:xfrm>
            <a:off x="6019800" y="4686300"/>
            <a:ext cx="2590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r>
              <a:rPr lang="en-US" altLang="zh-TW" sz="1600">
                <a:solidFill>
                  <a:srgbClr val="0000FF"/>
                </a:solidFill>
                <a:latin typeface="Lucida Sans" panose="020B0602030504020204" pitchFamily="34" charset="0"/>
                <a:ea typeface="Arial Unicode MS" pitchFamily="34" charset="-128"/>
              </a:rPr>
              <a:t>One of the most expensive cigars by Royal Danish Cigar company</a:t>
            </a:r>
            <a:endParaRPr lang="zh-TW" altLang="en-US" sz="1600">
              <a:solidFill>
                <a:srgbClr val="0000FF"/>
              </a:solidFill>
              <a:latin typeface="Lucida Sans" panose="020B0602030504020204" pitchFamily="34" charset="0"/>
              <a:ea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050">
            <a:extLst>
              <a:ext uri="{FF2B5EF4-FFF2-40B4-BE49-F238E27FC236}">
                <a16:creationId xmlns:a16="http://schemas.microsoft.com/office/drawing/2014/main" id="{A950433B-45BC-1579-749D-D60D9E98045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Normalization to terms</a:t>
            </a:r>
          </a:p>
        </p:txBody>
      </p:sp>
      <p:sp>
        <p:nvSpPr>
          <p:cNvPr id="37891" name="Rectangle 2051">
            <a:extLst>
              <a:ext uri="{FF2B5EF4-FFF2-40B4-BE49-F238E27FC236}">
                <a16:creationId xmlns:a16="http://schemas.microsoft.com/office/drawing/2014/main" id="{411C8DED-A544-A32D-37F5-F28ACB40D62C}"/>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sym typeface="Symbol" panose="05050102010706020507" pitchFamily="18" charset="2"/>
              </a:rPr>
              <a:t>We need to “normalize” words in indexed text as well as query words into the same form</a:t>
            </a:r>
          </a:p>
          <a:p>
            <a:pPr lvl="1" eaLnBrk="1" hangingPunct="1"/>
            <a:r>
              <a:rPr lang="en-US" altLang="zh-TW">
                <a:ea typeface="ＭＳ Ｐゴシック" panose="020B0600070205080204" pitchFamily="34" charset="-128"/>
                <a:sym typeface="Symbol" panose="05050102010706020507" pitchFamily="18" charset="2"/>
              </a:rPr>
              <a:t>We want to match </a:t>
            </a:r>
            <a:r>
              <a:rPr lang="en-US" altLang="zh-TW" b="1" i="1">
                <a:ea typeface="ＭＳ Ｐゴシック" panose="020B0600070205080204" pitchFamily="34" charset="-128"/>
                <a:sym typeface="Symbol" panose="05050102010706020507" pitchFamily="18" charset="2"/>
              </a:rPr>
              <a:t>U.S.A.</a:t>
            </a:r>
            <a:r>
              <a:rPr lang="en-US" altLang="zh-TW">
                <a:ea typeface="ＭＳ Ｐゴシック" panose="020B0600070205080204" pitchFamily="34" charset="-128"/>
                <a:sym typeface="Symbol" panose="05050102010706020507" pitchFamily="18" charset="2"/>
              </a:rPr>
              <a:t> and </a:t>
            </a:r>
            <a:r>
              <a:rPr lang="en-US" altLang="zh-TW" b="1" i="1">
                <a:ea typeface="ＭＳ Ｐゴシック" panose="020B0600070205080204" pitchFamily="34" charset="-128"/>
                <a:sym typeface="Symbol" panose="05050102010706020507" pitchFamily="18" charset="2"/>
              </a:rPr>
              <a:t>USA</a:t>
            </a:r>
          </a:p>
          <a:p>
            <a:pPr eaLnBrk="1" hangingPunct="1"/>
            <a:r>
              <a:rPr lang="en-US" altLang="zh-TW">
                <a:ea typeface="ＭＳ Ｐゴシック" panose="020B0600070205080204" pitchFamily="34" charset="-128"/>
                <a:sym typeface="Symbol" panose="05050102010706020507" pitchFamily="18" charset="2"/>
              </a:rPr>
              <a:t>Result is terms: a </a:t>
            </a:r>
            <a:r>
              <a:rPr lang="en-US" altLang="zh-TW">
                <a:solidFill>
                  <a:srgbClr val="139CB7"/>
                </a:solidFill>
                <a:ea typeface="ＭＳ Ｐゴシック" panose="020B0600070205080204" pitchFamily="34" charset="-128"/>
                <a:sym typeface="Symbol" panose="05050102010706020507" pitchFamily="18" charset="2"/>
              </a:rPr>
              <a:t>term</a:t>
            </a:r>
            <a:r>
              <a:rPr lang="en-US" altLang="zh-TW">
                <a:ea typeface="ＭＳ Ｐゴシック" panose="020B0600070205080204" pitchFamily="34" charset="-128"/>
                <a:sym typeface="Symbol" panose="05050102010706020507" pitchFamily="18" charset="2"/>
              </a:rPr>
              <a:t> is a (normalized) word type, which is an entry in our IR system dictionary</a:t>
            </a:r>
          </a:p>
          <a:p>
            <a:pPr eaLnBrk="1" hangingPunct="1"/>
            <a:r>
              <a:rPr lang="en-US" altLang="zh-TW">
                <a:ea typeface="ＭＳ Ｐゴシック" panose="020B0600070205080204" pitchFamily="34" charset="-128"/>
                <a:sym typeface="Symbol" panose="05050102010706020507" pitchFamily="18" charset="2"/>
              </a:rPr>
              <a:t>We most commonly implicitly define equivalence classes of terms by, e.g., </a:t>
            </a:r>
          </a:p>
          <a:p>
            <a:pPr lvl="1" eaLnBrk="1" hangingPunct="1"/>
            <a:r>
              <a:rPr lang="en-US" altLang="zh-TW">
                <a:ea typeface="ＭＳ Ｐゴシック" panose="020B0600070205080204" pitchFamily="34" charset="-128"/>
                <a:sym typeface="Symbol" panose="05050102010706020507" pitchFamily="18" charset="2"/>
              </a:rPr>
              <a:t>deleting periods to form a term</a:t>
            </a:r>
          </a:p>
          <a:p>
            <a:pPr lvl="2" eaLnBrk="1" hangingPunct="1"/>
            <a:r>
              <a:rPr lang="en-US" altLang="zh-TW" sz="1800" b="1" i="1">
                <a:ea typeface="ＭＳ Ｐゴシック" panose="020B0600070205080204" pitchFamily="34" charset="-128"/>
                <a:sym typeface="Symbol" panose="05050102010706020507" pitchFamily="18" charset="2"/>
              </a:rPr>
              <a:t>U.S.A.</a:t>
            </a:r>
            <a:r>
              <a:rPr lang="en-US" altLang="zh-TW" sz="1800" b="1">
                <a:ea typeface="ＭＳ Ｐゴシック" panose="020B0600070205080204" pitchFamily="34" charset="-128"/>
                <a:sym typeface="Symbol" panose="05050102010706020507" pitchFamily="18" charset="2"/>
              </a:rPr>
              <a:t>,</a:t>
            </a:r>
            <a:r>
              <a:rPr lang="en-US" altLang="zh-TW" sz="1800">
                <a:ea typeface="ＭＳ Ｐゴシック" panose="020B0600070205080204" pitchFamily="34" charset="-128"/>
                <a:sym typeface="Symbol" panose="05050102010706020507" pitchFamily="18" charset="2"/>
              </a:rPr>
              <a:t> </a:t>
            </a:r>
            <a:r>
              <a:rPr lang="en-US" altLang="zh-TW" sz="1800" b="1" i="1">
                <a:ea typeface="ＭＳ Ｐゴシック" panose="020B0600070205080204" pitchFamily="34" charset="-128"/>
                <a:sym typeface="Symbol" panose="05050102010706020507" pitchFamily="18" charset="2"/>
              </a:rPr>
              <a:t>USA  </a:t>
            </a:r>
            <a:r>
              <a:rPr lang="en-US" altLang="zh-TW" sz="1800" b="1" i="1">
                <a:latin typeface="Symbol" panose="05050102010706020507" pitchFamily="18" charset="2"/>
                <a:ea typeface="ＭＳ Ｐゴシック" panose="020B0600070205080204" pitchFamily="34" charset="-128"/>
                <a:sym typeface="Wingdings" panose="05000000000000000000" pitchFamily="2" charset="2"/>
              </a:rPr>
              <a:t></a:t>
            </a:r>
            <a:r>
              <a:rPr lang="en-US" altLang="zh-TW" sz="1800" b="1" i="1">
                <a:ea typeface="ＭＳ Ｐゴシック" panose="020B0600070205080204" pitchFamily="34" charset="-128"/>
                <a:sym typeface="Symbol" panose="05050102010706020507" pitchFamily="18" charset="2"/>
              </a:rPr>
              <a:t> USA</a:t>
            </a:r>
          </a:p>
          <a:p>
            <a:pPr lvl="1" eaLnBrk="1" hangingPunct="1"/>
            <a:r>
              <a:rPr lang="en-US" altLang="zh-TW">
                <a:ea typeface="ＭＳ Ｐゴシック" panose="020B0600070205080204" pitchFamily="34" charset="-128"/>
                <a:sym typeface="Symbol" panose="05050102010706020507" pitchFamily="18" charset="2"/>
              </a:rPr>
              <a:t>deleting hyphens to form a term</a:t>
            </a:r>
          </a:p>
          <a:p>
            <a:pPr lvl="2" eaLnBrk="1" hangingPunct="1"/>
            <a:r>
              <a:rPr lang="en-US" altLang="zh-TW" sz="1800" b="1" i="1">
                <a:ea typeface="ＭＳ Ｐゴシック" panose="020B0600070205080204" pitchFamily="34" charset="-128"/>
                <a:sym typeface="Symbol" panose="05050102010706020507" pitchFamily="18" charset="2"/>
              </a:rPr>
              <a:t>anti-discriminatory, antidiscriminatory  </a:t>
            </a:r>
            <a:r>
              <a:rPr lang="en-US" altLang="zh-TW" sz="1800" b="1" i="1">
                <a:latin typeface="Symbol" panose="05050102010706020507" pitchFamily="18" charset="2"/>
                <a:ea typeface="ＭＳ Ｐゴシック" panose="020B0600070205080204" pitchFamily="34" charset="-128"/>
                <a:sym typeface="Wingdings" panose="05000000000000000000" pitchFamily="2" charset="2"/>
              </a:rPr>
              <a:t></a:t>
            </a:r>
            <a:r>
              <a:rPr lang="en-US" altLang="zh-TW" sz="1800" b="1" i="1">
                <a:ea typeface="ＭＳ Ｐゴシック" panose="020B0600070205080204" pitchFamily="34" charset="-128"/>
                <a:sym typeface="Symbol" panose="05050102010706020507" pitchFamily="18" charset="2"/>
              </a:rPr>
              <a:t>  antidiscriminatory</a:t>
            </a:r>
          </a:p>
        </p:txBody>
      </p:sp>
      <p:sp>
        <p:nvSpPr>
          <p:cNvPr id="37892" name="TextBox 4">
            <a:extLst>
              <a:ext uri="{FF2B5EF4-FFF2-40B4-BE49-F238E27FC236}">
                <a16:creationId xmlns:a16="http://schemas.microsoft.com/office/drawing/2014/main" id="{38F5A973-E0CA-AF0A-6007-1F4A62B0D0A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7BD6BF3-6BF8-DEBF-0D04-7A2BFE22739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Normalization: other languages</a:t>
            </a:r>
          </a:p>
        </p:txBody>
      </p:sp>
      <p:sp>
        <p:nvSpPr>
          <p:cNvPr id="39939" name="Rectangle 3">
            <a:extLst>
              <a:ext uri="{FF2B5EF4-FFF2-40B4-BE49-F238E27FC236}">
                <a16:creationId xmlns:a16="http://schemas.microsoft.com/office/drawing/2014/main" id="{A5161D58-84DA-CACE-4EB8-2309701DEC74}"/>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Accents: e.g., French</a:t>
            </a:r>
            <a:r>
              <a:rPr lang="en-US" altLang="zh-TW" b="1" i="1">
                <a:ea typeface="ＭＳ Ｐゴシック" panose="020B0600070205080204" pitchFamily="34" charset="-128"/>
              </a:rPr>
              <a:t> résumé</a:t>
            </a:r>
            <a:r>
              <a:rPr lang="en-US" altLang="zh-TW">
                <a:ea typeface="ＭＳ Ｐゴシック" panose="020B0600070205080204" pitchFamily="34" charset="-128"/>
              </a:rPr>
              <a:t> vs. </a:t>
            </a:r>
            <a:r>
              <a:rPr lang="en-US" altLang="zh-TW" b="1" i="1">
                <a:ea typeface="ＭＳ Ｐゴシック" panose="020B0600070205080204" pitchFamily="34" charset="-128"/>
              </a:rPr>
              <a:t>resume</a:t>
            </a:r>
            <a:r>
              <a:rPr lang="en-US" altLang="zh-TW" b="1">
                <a:ea typeface="ＭＳ Ｐゴシック" panose="020B0600070205080204" pitchFamily="34" charset="-128"/>
              </a:rPr>
              <a:t>.</a:t>
            </a:r>
          </a:p>
          <a:p>
            <a:pPr eaLnBrk="1" hangingPunct="1"/>
            <a:r>
              <a:rPr lang="en-US" altLang="zh-TW">
                <a:ea typeface="ＭＳ Ｐゴシック" panose="020B0600070205080204" pitchFamily="34" charset="-128"/>
                <a:sym typeface="Symbol" panose="05050102010706020507" pitchFamily="18" charset="2"/>
              </a:rPr>
              <a:t>Umlauts: e.g., German: </a:t>
            </a:r>
            <a:r>
              <a:rPr lang="en-US" altLang="zh-TW" b="1" i="1">
                <a:ea typeface="ＭＳ Ｐゴシック" panose="020B0600070205080204" pitchFamily="34" charset="-128"/>
                <a:sym typeface="Symbol" panose="05050102010706020507" pitchFamily="18" charset="2"/>
              </a:rPr>
              <a:t>Tuebingen</a:t>
            </a:r>
            <a:r>
              <a:rPr lang="en-US" altLang="zh-TW">
                <a:ea typeface="ＭＳ Ｐゴシック" panose="020B0600070205080204" pitchFamily="34" charset="-128"/>
                <a:sym typeface="Symbol" panose="05050102010706020507" pitchFamily="18" charset="2"/>
              </a:rPr>
              <a:t> vs. </a:t>
            </a:r>
            <a:r>
              <a:rPr lang="en-US" altLang="zh-TW" b="1" i="1">
                <a:ea typeface="ＭＳ Ｐゴシック" panose="020B0600070205080204" pitchFamily="34" charset="-128"/>
                <a:sym typeface="Symbol" panose="05050102010706020507" pitchFamily="18" charset="2"/>
              </a:rPr>
              <a:t>Tübingen</a:t>
            </a:r>
          </a:p>
          <a:p>
            <a:pPr lvl="1" eaLnBrk="1" hangingPunct="1"/>
            <a:r>
              <a:rPr lang="en-US" altLang="zh-TW">
                <a:ea typeface="ＭＳ Ｐゴシック" panose="020B0600070205080204" pitchFamily="34" charset="-128"/>
                <a:sym typeface="Symbol" panose="05050102010706020507" pitchFamily="18" charset="2"/>
              </a:rPr>
              <a:t>Should be equivalent</a:t>
            </a:r>
          </a:p>
          <a:p>
            <a:pPr eaLnBrk="1" hangingPunct="1"/>
            <a:r>
              <a:rPr lang="en-US" altLang="zh-TW">
                <a:ea typeface="ＭＳ Ｐゴシック" panose="020B0600070205080204" pitchFamily="34" charset="-128"/>
                <a:sym typeface="Symbol" panose="05050102010706020507" pitchFamily="18" charset="2"/>
              </a:rPr>
              <a:t>Most important criterion:</a:t>
            </a:r>
          </a:p>
          <a:p>
            <a:pPr lvl="1" eaLnBrk="1" hangingPunct="1"/>
            <a:r>
              <a:rPr lang="en-US" altLang="zh-TW">
                <a:ea typeface="ＭＳ Ｐゴシック" panose="020B0600070205080204" pitchFamily="34" charset="-128"/>
                <a:sym typeface="Symbol" panose="05050102010706020507" pitchFamily="18" charset="2"/>
              </a:rPr>
              <a:t>How are your users like to write their queries for these words?</a:t>
            </a:r>
            <a:endParaRPr lang="en-US" altLang="zh-TW" sz="1600">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Even in languages that standardly have accents, users often may not type them</a:t>
            </a:r>
          </a:p>
          <a:p>
            <a:pPr lvl="1" eaLnBrk="1" hangingPunct="1"/>
            <a:r>
              <a:rPr lang="en-US" altLang="zh-TW">
                <a:ea typeface="ＭＳ Ｐゴシック" panose="020B0600070205080204" pitchFamily="34" charset="-128"/>
                <a:sym typeface="Symbol" panose="05050102010706020507" pitchFamily="18" charset="2"/>
              </a:rPr>
              <a:t>Often best to normalize to a de-accented term</a:t>
            </a:r>
          </a:p>
          <a:p>
            <a:pPr lvl="2" eaLnBrk="1" hangingPunct="1"/>
            <a:r>
              <a:rPr lang="en-US" altLang="zh-TW" b="1" i="1">
                <a:ea typeface="ＭＳ Ｐゴシック" panose="020B0600070205080204" pitchFamily="34" charset="-128"/>
                <a:sym typeface="Symbol" panose="05050102010706020507" pitchFamily="18" charset="2"/>
              </a:rPr>
              <a:t>Tuebingen, Tübingen, Tubingen </a:t>
            </a:r>
            <a:r>
              <a:rPr lang="en-US" altLang="zh-TW">
                <a:latin typeface="Symbol" panose="05050102010706020507" pitchFamily="18" charset="2"/>
                <a:ea typeface="ＭＳ Ｐゴシック" panose="020B0600070205080204" pitchFamily="34" charset="-128"/>
                <a:sym typeface="Wingdings" panose="05000000000000000000" pitchFamily="2" charset="2"/>
              </a:rPr>
              <a:t></a:t>
            </a:r>
            <a:r>
              <a:rPr lang="en-US" altLang="zh-TW" b="1" i="1">
                <a:ea typeface="ＭＳ Ｐゴシック" panose="020B0600070205080204" pitchFamily="34" charset="-128"/>
                <a:sym typeface="Symbol" panose="05050102010706020507" pitchFamily="18" charset="2"/>
              </a:rPr>
              <a:t> Tubingen</a:t>
            </a:r>
            <a:endParaRPr lang="en-US" altLang="zh-TW">
              <a:ea typeface="ＭＳ Ｐゴシック" panose="020B0600070205080204" pitchFamily="34" charset="-128"/>
              <a:sym typeface="Symbol" panose="05050102010706020507" pitchFamily="18" charset="2"/>
            </a:endParaRPr>
          </a:p>
        </p:txBody>
      </p:sp>
      <p:sp>
        <p:nvSpPr>
          <p:cNvPr id="39940" name="TextBox 4">
            <a:extLst>
              <a:ext uri="{FF2B5EF4-FFF2-40B4-BE49-F238E27FC236}">
                <a16:creationId xmlns:a16="http://schemas.microsoft.com/office/drawing/2014/main" id="{C01AB190-8061-859D-B44F-B8C7EF27BFF8}"/>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3A7361F-A3A4-B163-D573-A4DA26A2BB8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Normalization: other languages</a:t>
            </a:r>
          </a:p>
        </p:txBody>
      </p:sp>
      <p:sp>
        <p:nvSpPr>
          <p:cNvPr id="41987" name="Rectangle 3">
            <a:extLst>
              <a:ext uri="{FF2B5EF4-FFF2-40B4-BE49-F238E27FC236}">
                <a16:creationId xmlns:a16="http://schemas.microsoft.com/office/drawing/2014/main" id="{EC47A15E-F06B-1D37-E4F5-179CA1BA8143}"/>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sym typeface="Symbol" panose="05050102010706020507" pitchFamily="18" charset="2"/>
              </a:rPr>
              <a:t>Normalization of things like date forms</a:t>
            </a:r>
          </a:p>
          <a:p>
            <a:pPr lvl="1" eaLnBrk="1" hangingPunct="1"/>
            <a:r>
              <a:rPr lang="en-US" altLang="zh-TW" b="1" i="1">
                <a:solidFill>
                  <a:srgbClr val="A40508"/>
                </a:solidFill>
                <a:latin typeface="楷体_GB2312" charset="0"/>
                <a:ea typeface="ＭＳ Ｐゴシック" panose="020B0600070205080204" pitchFamily="34" charset="-128"/>
              </a:rPr>
              <a:t>7</a:t>
            </a:r>
            <a:r>
              <a:rPr lang="ja-JP" altLang="en-US" b="1" i="1">
                <a:solidFill>
                  <a:srgbClr val="A40508"/>
                </a:solidFill>
                <a:latin typeface="楷体_GB2312" charset="0"/>
                <a:ea typeface="ＭＳ Ｐゴシック" panose="020B0600070205080204" pitchFamily="34" charset="-128"/>
              </a:rPr>
              <a:t>月</a:t>
            </a:r>
            <a:r>
              <a:rPr lang="en-US" altLang="ja-JP" b="1" i="1">
                <a:solidFill>
                  <a:srgbClr val="A40508"/>
                </a:solidFill>
                <a:latin typeface="楷体_GB2312" charset="0"/>
                <a:ea typeface="ＭＳ Ｐゴシック" panose="020B0600070205080204" pitchFamily="34" charset="-128"/>
              </a:rPr>
              <a:t>30</a:t>
            </a:r>
            <a:r>
              <a:rPr lang="ja-JP" altLang="en-US" b="1" i="1">
                <a:solidFill>
                  <a:srgbClr val="A40508"/>
                </a:solidFill>
                <a:latin typeface="楷体_GB2312" charset="0"/>
                <a:ea typeface="ＭＳ Ｐゴシック" panose="020B0600070205080204" pitchFamily="34" charset="-128"/>
              </a:rPr>
              <a:t>日</a:t>
            </a:r>
            <a:r>
              <a:rPr lang="en-US" altLang="ja-JP" b="1" i="1">
                <a:solidFill>
                  <a:srgbClr val="A40508"/>
                </a:solidFill>
                <a:latin typeface="楷体_GB2312" charset="0"/>
                <a:ea typeface="ＭＳ Ｐゴシック" panose="020B0600070205080204" pitchFamily="34" charset="-128"/>
              </a:rPr>
              <a:t> vs. 7/30</a:t>
            </a:r>
          </a:p>
          <a:p>
            <a:pPr lvl="1" eaLnBrk="1" hangingPunct="1"/>
            <a:r>
              <a:rPr lang="en-US" altLang="zh-TW" b="1" i="1">
                <a:solidFill>
                  <a:srgbClr val="A40508"/>
                </a:solidFill>
                <a:latin typeface="楷体_GB2312" charset="0"/>
                <a:ea typeface="ＭＳ Ｐゴシック" panose="020B0600070205080204" pitchFamily="34" charset="-128"/>
                <a:sym typeface="Symbol" panose="05050102010706020507" pitchFamily="18" charset="2"/>
              </a:rPr>
              <a:t>Japanese use of kana vs. Chinese characters</a:t>
            </a:r>
            <a:endParaRPr lang="en-US" altLang="zh-TW">
              <a:ea typeface="ＭＳ Ｐゴシック" panose="020B0600070205080204" pitchFamily="34" charset="-128"/>
              <a:sym typeface="Symbol" panose="05050102010706020507" pitchFamily="18" charset="2"/>
            </a:endParaRPr>
          </a:p>
          <a:p>
            <a:pPr eaLnBrk="1" hangingPunct="1">
              <a:buFont typeface="Wingdings" panose="05000000000000000000" pitchFamily="2" charset="2"/>
              <a:buNone/>
            </a:pPr>
            <a:endParaRPr lang="en-US" altLang="zh-TW">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Tokenization and normalization may depend on the language and so is intertwined with language detection</a:t>
            </a:r>
          </a:p>
          <a:p>
            <a:pPr eaLnBrk="1" hangingPunct="1"/>
            <a:endParaRPr lang="en-US" altLang="zh-TW" sz="3600">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Crucial: Need to “normalize” indexed text as well as query terms into the same form</a:t>
            </a:r>
          </a:p>
        </p:txBody>
      </p:sp>
      <p:sp>
        <p:nvSpPr>
          <p:cNvPr id="41988" name="Text Box 6">
            <a:extLst>
              <a:ext uri="{FF2B5EF4-FFF2-40B4-BE49-F238E27FC236}">
                <a16:creationId xmlns:a16="http://schemas.microsoft.com/office/drawing/2014/main" id="{4ABE66AD-C55E-C96B-19AC-BF3CD23C0595}"/>
              </a:ext>
            </a:extLst>
          </p:cNvPr>
          <p:cNvSpPr txBox="1">
            <a:spLocks noChangeArrowheads="1"/>
          </p:cNvSpPr>
          <p:nvPr/>
        </p:nvSpPr>
        <p:spPr bwMode="auto">
          <a:xfrm>
            <a:off x="2209800" y="4953000"/>
            <a:ext cx="4140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b="1" i="1">
                <a:latin typeface="Lucida Sans" panose="020B0602030504020204" pitchFamily="34" charset="0"/>
                <a:ea typeface="Arial Unicode MS" pitchFamily="34" charset="-128"/>
              </a:rPr>
              <a:t>Morgen will ich in MIT</a:t>
            </a:r>
            <a:r>
              <a:rPr lang="en-US" altLang="zh-TW" sz="2400">
                <a:latin typeface="Lucida Sans" panose="020B0602030504020204" pitchFamily="34" charset="0"/>
                <a:ea typeface="Arial Unicode MS" pitchFamily="34" charset="-128"/>
              </a:rPr>
              <a:t> … </a:t>
            </a:r>
          </a:p>
        </p:txBody>
      </p:sp>
      <p:grpSp>
        <p:nvGrpSpPr>
          <p:cNvPr id="41989" name="Group 7">
            <a:extLst>
              <a:ext uri="{FF2B5EF4-FFF2-40B4-BE49-F238E27FC236}">
                <a16:creationId xmlns:a16="http://schemas.microsoft.com/office/drawing/2014/main" id="{7CE86E39-B843-A418-D783-4BF4F6A5A139}"/>
              </a:ext>
            </a:extLst>
          </p:cNvPr>
          <p:cNvGrpSpPr>
            <a:grpSpLocks/>
          </p:cNvGrpSpPr>
          <p:nvPr/>
        </p:nvGrpSpPr>
        <p:grpSpPr bwMode="auto">
          <a:xfrm>
            <a:off x="5105400" y="4572000"/>
            <a:ext cx="3829050" cy="831850"/>
            <a:chOff x="3216" y="3604"/>
            <a:chExt cx="2412" cy="524"/>
          </a:xfrm>
        </p:grpSpPr>
        <p:sp>
          <p:nvSpPr>
            <p:cNvPr id="41991" name="Rectangle 8">
              <a:extLst>
                <a:ext uri="{FF2B5EF4-FFF2-40B4-BE49-F238E27FC236}">
                  <a16:creationId xmlns:a16="http://schemas.microsoft.com/office/drawing/2014/main" id="{02E511B0-F77F-4FBD-691F-E694BEED8798}"/>
                </a:ext>
              </a:extLst>
            </p:cNvPr>
            <p:cNvSpPr>
              <a:spLocks noChangeArrowheads="1"/>
            </p:cNvSpPr>
            <p:nvPr/>
          </p:nvSpPr>
          <p:spPr bwMode="auto">
            <a:xfrm>
              <a:off x="3216" y="3888"/>
              <a:ext cx="432" cy="2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41992" name="AutoShape 9">
              <a:extLst>
                <a:ext uri="{FF2B5EF4-FFF2-40B4-BE49-F238E27FC236}">
                  <a16:creationId xmlns:a16="http://schemas.microsoft.com/office/drawing/2014/main" id="{C076CB2A-9E12-CFCC-4CB2-D1831077B63A}"/>
                </a:ext>
              </a:extLst>
            </p:cNvPr>
            <p:cNvSpPr>
              <a:spLocks/>
            </p:cNvSpPr>
            <p:nvPr/>
          </p:nvSpPr>
          <p:spPr bwMode="auto">
            <a:xfrm>
              <a:off x="4176" y="3604"/>
              <a:ext cx="1452" cy="524"/>
            </a:xfrm>
            <a:prstGeom prst="borderCallout2">
              <a:avLst>
                <a:gd name="adj1" fmla="val 18750"/>
                <a:gd name="adj2" fmla="val -3083"/>
                <a:gd name="adj3" fmla="val 18750"/>
                <a:gd name="adj4" fmla="val -10218"/>
                <a:gd name="adj5" fmla="val 72917"/>
                <a:gd name="adj6" fmla="val -36056"/>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Is this</a:t>
              </a:r>
            </a:p>
            <a:p>
              <a:pPr algn="ctr" eaLnBrk="1" hangingPunct="1">
                <a:spcBef>
                  <a:spcPct val="0"/>
                </a:spcBef>
                <a:buClrTx/>
                <a:buFontTx/>
                <a:buNone/>
              </a:pPr>
              <a:r>
                <a:rPr lang="en-US" altLang="zh-TW" sz="2400">
                  <a:latin typeface="Lucida Sans" panose="020B0602030504020204" pitchFamily="34" charset="0"/>
                  <a:ea typeface="Arial Unicode MS" pitchFamily="34" charset="-128"/>
                </a:rPr>
                <a:t>German “mit”?</a:t>
              </a:r>
            </a:p>
          </p:txBody>
        </p:sp>
      </p:grpSp>
      <p:sp>
        <p:nvSpPr>
          <p:cNvPr id="41990" name="TextBox 4">
            <a:extLst>
              <a:ext uri="{FF2B5EF4-FFF2-40B4-BE49-F238E27FC236}">
                <a16:creationId xmlns:a16="http://schemas.microsoft.com/office/drawing/2014/main" id="{F12B5688-04C7-97AB-2F81-7A386358E21C}"/>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E21C9BAE-4453-D496-E328-DEC27E0DCA9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Case folding</a:t>
            </a:r>
          </a:p>
        </p:txBody>
      </p:sp>
      <p:sp>
        <p:nvSpPr>
          <p:cNvPr id="44035" name="Rectangle 7">
            <a:extLst>
              <a:ext uri="{FF2B5EF4-FFF2-40B4-BE49-F238E27FC236}">
                <a16:creationId xmlns:a16="http://schemas.microsoft.com/office/drawing/2014/main" id="{89A24B07-D7A9-1832-11CE-339DD9FD4386}"/>
              </a:ext>
            </a:extLst>
          </p:cNvPr>
          <p:cNvSpPr>
            <a:spLocks noGrp="1" noChangeArrowheads="1"/>
          </p:cNvSpPr>
          <p:nvPr>
            <p:ph type="body" idx="1"/>
          </p:nvPr>
        </p:nvSpPr>
        <p:spPr>
          <a:xfrm>
            <a:off x="457200" y="1600200"/>
            <a:ext cx="6172200" cy="4953000"/>
          </a:xfrm>
        </p:spPr>
        <p:txBody>
          <a:bodyPr/>
          <a:lstStyle/>
          <a:p>
            <a:pPr eaLnBrk="1" hangingPunct="1"/>
            <a:r>
              <a:rPr lang="en-US" altLang="zh-TW">
                <a:ea typeface="ＭＳ Ｐゴシック" panose="020B0600070205080204" pitchFamily="34" charset="-128"/>
              </a:rPr>
              <a:t>Reduce all letters to lower case</a:t>
            </a:r>
          </a:p>
          <a:p>
            <a:pPr lvl="1" eaLnBrk="1" hangingPunct="1"/>
            <a:r>
              <a:rPr lang="en-US" altLang="zh-TW">
                <a:ea typeface="ＭＳ Ｐゴシック" panose="020B0600070205080204" pitchFamily="34" charset="-128"/>
              </a:rPr>
              <a:t>exception: upper case in mid-sentence?</a:t>
            </a:r>
          </a:p>
          <a:p>
            <a:pPr lvl="2" eaLnBrk="1" hangingPunct="1"/>
            <a:r>
              <a:rPr lang="en-US" altLang="zh-TW">
                <a:ea typeface="ＭＳ Ｐゴシック" panose="020B0600070205080204" pitchFamily="34" charset="-128"/>
              </a:rPr>
              <a:t>e.g., </a:t>
            </a:r>
            <a:r>
              <a:rPr lang="en-US" altLang="zh-TW" b="1" i="1">
                <a:ea typeface="ＭＳ Ｐゴシック" panose="020B0600070205080204" pitchFamily="34" charset="-128"/>
              </a:rPr>
              <a:t>General Motors</a:t>
            </a:r>
          </a:p>
          <a:p>
            <a:pPr lvl="2" eaLnBrk="1" hangingPunct="1"/>
            <a:r>
              <a:rPr lang="en-US" altLang="zh-TW" b="1" i="1">
                <a:ea typeface="ＭＳ Ｐゴシック" panose="020B0600070205080204" pitchFamily="34" charset="-128"/>
              </a:rPr>
              <a:t>Fed</a:t>
            </a:r>
            <a:r>
              <a:rPr lang="en-US" altLang="zh-TW">
                <a:ea typeface="ＭＳ Ｐゴシック" panose="020B0600070205080204" pitchFamily="34" charset="-128"/>
              </a:rPr>
              <a:t> vs. </a:t>
            </a:r>
            <a:r>
              <a:rPr lang="en-US" altLang="zh-TW" b="1" i="1">
                <a:ea typeface="ＭＳ Ｐゴシック" panose="020B0600070205080204" pitchFamily="34" charset="-128"/>
              </a:rPr>
              <a:t>fed</a:t>
            </a:r>
          </a:p>
          <a:p>
            <a:pPr lvl="2" eaLnBrk="1" hangingPunct="1"/>
            <a:r>
              <a:rPr lang="en-US" altLang="zh-TW" b="1" i="1">
                <a:ea typeface="ＭＳ Ｐゴシック" panose="020B0600070205080204" pitchFamily="34" charset="-128"/>
              </a:rPr>
              <a:t>SAIL</a:t>
            </a:r>
            <a:r>
              <a:rPr lang="en-US" altLang="zh-TW">
                <a:ea typeface="ＭＳ Ｐゴシック" panose="020B0600070205080204" pitchFamily="34" charset="-128"/>
              </a:rPr>
              <a:t> vs. </a:t>
            </a:r>
            <a:r>
              <a:rPr lang="en-US" altLang="zh-TW" b="1" i="1">
                <a:ea typeface="ＭＳ Ｐゴシック" panose="020B0600070205080204" pitchFamily="34" charset="-128"/>
              </a:rPr>
              <a:t>sail</a:t>
            </a:r>
          </a:p>
          <a:p>
            <a:pPr lvl="1" eaLnBrk="1" hangingPunct="1"/>
            <a:r>
              <a:rPr lang="en-US" altLang="zh-TW">
                <a:ea typeface="ＭＳ Ｐゴシック" panose="020B0600070205080204" pitchFamily="34" charset="-128"/>
              </a:rPr>
              <a:t>Often best to lower case everything, since users will use lowercase regardless of ‘correct’ capitalization…</a:t>
            </a:r>
            <a:endParaRPr lang="en-US" altLang="zh-TW" sz="800">
              <a:ea typeface="ＭＳ Ｐゴシック" panose="020B0600070205080204" pitchFamily="34" charset="-128"/>
            </a:endParaRPr>
          </a:p>
          <a:p>
            <a:pPr eaLnBrk="1" hangingPunct="1"/>
            <a:r>
              <a:rPr lang="en-US" altLang="zh-TW">
                <a:ea typeface="ＭＳ Ｐゴシック" panose="020B0600070205080204" pitchFamily="34" charset="-128"/>
              </a:rPr>
              <a:t>Google example: </a:t>
            </a:r>
            <a:r>
              <a:rPr lang="en-US" altLang="zh-TW">
                <a:solidFill>
                  <a:srgbClr val="357E69"/>
                </a:solidFill>
                <a:ea typeface="ＭＳ Ｐゴシック" panose="020B0600070205080204" pitchFamily="34" charset="-128"/>
              </a:rPr>
              <a:t>[fixed in 2011…]</a:t>
            </a:r>
            <a:endParaRPr lang="en-US" altLang="zh-TW">
              <a:ea typeface="ＭＳ Ｐゴシック" panose="020B0600070205080204" pitchFamily="34" charset="-128"/>
            </a:endParaRPr>
          </a:p>
          <a:p>
            <a:pPr lvl="1" eaLnBrk="1" hangingPunct="1"/>
            <a:r>
              <a:rPr lang="en-US" altLang="zh-TW">
                <a:ea typeface="ＭＳ Ｐゴシック" panose="020B0600070205080204" pitchFamily="34" charset="-128"/>
              </a:rPr>
              <a:t>Query </a:t>
            </a:r>
            <a:r>
              <a:rPr lang="en-US" altLang="zh-TW" b="1" i="1">
                <a:ea typeface="ＭＳ Ｐゴシック" panose="020B0600070205080204" pitchFamily="34" charset="-128"/>
              </a:rPr>
              <a:t>C.A.T. </a:t>
            </a:r>
          </a:p>
          <a:p>
            <a:pPr lvl="1" eaLnBrk="1" hangingPunct="1"/>
            <a:r>
              <a:rPr lang="en-US" altLang="zh-TW">
                <a:ea typeface="ＭＳ Ｐゴシック" panose="020B0600070205080204" pitchFamily="34" charset="-128"/>
              </a:rPr>
              <a:t>#1</a:t>
            </a:r>
            <a:r>
              <a:rPr lang="en-US" altLang="zh-TW" b="1">
                <a:ea typeface="ＭＳ Ｐゴシック" panose="020B0600070205080204" pitchFamily="34" charset="-128"/>
              </a:rPr>
              <a:t> </a:t>
            </a:r>
            <a:r>
              <a:rPr lang="en-US" altLang="zh-TW">
                <a:ea typeface="ＭＳ Ｐゴシック" panose="020B0600070205080204" pitchFamily="34" charset="-128"/>
              </a:rPr>
              <a:t>result is for “cat” (well, Lolcats) </a:t>
            </a:r>
            <a:r>
              <a:rPr lang="en-US" altLang="zh-TW" i="1">
                <a:ea typeface="ＭＳ Ｐゴシック" panose="020B0600070205080204" pitchFamily="34" charset="-128"/>
              </a:rPr>
              <a:t>not </a:t>
            </a:r>
            <a:r>
              <a:rPr lang="en-US" altLang="zh-TW">
                <a:ea typeface="ＭＳ Ｐゴシック" panose="020B0600070205080204" pitchFamily="34" charset="-128"/>
                <a:sym typeface="Wingdings" panose="05000000000000000000" pitchFamily="2" charset="2"/>
              </a:rPr>
              <a:t>Caterpillar Inc.</a:t>
            </a:r>
            <a:endParaRPr lang="en-US" altLang="zh-TW" b="1" i="1">
              <a:ea typeface="ＭＳ Ｐゴシック" panose="020B0600070205080204" pitchFamily="34" charset="-128"/>
            </a:endParaRPr>
          </a:p>
        </p:txBody>
      </p:sp>
      <p:sp>
        <p:nvSpPr>
          <p:cNvPr id="44036" name="TextBox 4">
            <a:extLst>
              <a:ext uri="{FF2B5EF4-FFF2-40B4-BE49-F238E27FC236}">
                <a16:creationId xmlns:a16="http://schemas.microsoft.com/office/drawing/2014/main" id="{D68FD7CC-1260-C2B0-A682-43127C06FBA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050">
            <a:extLst>
              <a:ext uri="{FF2B5EF4-FFF2-40B4-BE49-F238E27FC236}">
                <a16:creationId xmlns:a16="http://schemas.microsoft.com/office/drawing/2014/main" id="{A4181057-C040-0393-6E0A-26B2745B76B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Normalization to terms</a:t>
            </a:r>
          </a:p>
        </p:txBody>
      </p:sp>
      <p:sp>
        <p:nvSpPr>
          <p:cNvPr id="46083" name="Rectangle 2051">
            <a:extLst>
              <a:ext uri="{FF2B5EF4-FFF2-40B4-BE49-F238E27FC236}">
                <a16:creationId xmlns:a16="http://schemas.microsoft.com/office/drawing/2014/main" id="{0177DD55-5F9B-112B-EC92-FA382C6392D3}"/>
              </a:ext>
            </a:extLst>
          </p:cNvPr>
          <p:cNvSpPr>
            <a:spLocks noGrp="1" noChangeArrowheads="1"/>
          </p:cNvSpPr>
          <p:nvPr>
            <p:ph type="body" idx="1"/>
          </p:nvPr>
        </p:nvSpPr>
        <p:spPr/>
        <p:txBody>
          <a:bodyPr/>
          <a:lstStyle/>
          <a:p>
            <a:pPr eaLnBrk="1" hangingPunct="1"/>
            <a:endParaRPr lang="zh-TW" altLang="en-US">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An alternative to equivalence classing is to do asymmetric expansion</a:t>
            </a:r>
          </a:p>
          <a:p>
            <a:pPr eaLnBrk="1" hangingPunct="1"/>
            <a:r>
              <a:rPr lang="en-US" altLang="zh-TW">
                <a:ea typeface="ＭＳ Ｐゴシック" panose="020B0600070205080204" pitchFamily="34" charset="-128"/>
                <a:sym typeface="Symbol" panose="05050102010706020507" pitchFamily="18" charset="2"/>
              </a:rPr>
              <a:t>An example of where this may be useful</a:t>
            </a:r>
          </a:p>
          <a:p>
            <a:pPr lvl="1" eaLnBrk="1" hangingPunct="1"/>
            <a:r>
              <a:rPr lang="en-US" altLang="zh-TW" sz="2000">
                <a:ea typeface="ＭＳ Ｐゴシック" panose="020B0600070205080204" pitchFamily="34" charset="-128"/>
                <a:sym typeface="Symbol" panose="05050102010706020507" pitchFamily="18" charset="2"/>
              </a:rPr>
              <a:t>Enter: </a:t>
            </a:r>
            <a:r>
              <a:rPr lang="en-US" altLang="zh-TW" sz="2000" b="1" i="1">
                <a:ea typeface="ＭＳ Ｐゴシック" panose="020B0600070205080204" pitchFamily="34" charset="-128"/>
                <a:sym typeface="Symbol" panose="05050102010706020507" pitchFamily="18" charset="2"/>
              </a:rPr>
              <a:t>window</a:t>
            </a:r>
            <a:r>
              <a:rPr lang="en-US" altLang="zh-TW" sz="2000">
                <a:ea typeface="ＭＳ Ｐゴシック" panose="020B0600070205080204" pitchFamily="34" charset="-128"/>
                <a:sym typeface="Symbol" panose="05050102010706020507" pitchFamily="18" charset="2"/>
              </a:rPr>
              <a:t>		Search: </a:t>
            </a:r>
            <a:r>
              <a:rPr lang="en-US" altLang="zh-TW" sz="2000" b="1" i="1">
                <a:ea typeface="ＭＳ Ｐゴシック" panose="020B0600070205080204" pitchFamily="34" charset="-128"/>
                <a:sym typeface="Symbol" panose="05050102010706020507" pitchFamily="18" charset="2"/>
              </a:rPr>
              <a:t>window, windows</a:t>
            </a:r>
          </a:p>
          <a:p>
            <a:pPr lvl="1" eaLnBrk="1" hangingPunct="1"/>
            <a:r>
              <a:rPr lang="en-US" altLang="zh-TW" sz="2000">
                <a:ea typeface="ＭＳ Ｐゴシック" panose="020B0600070205080204" pitchFamily="34" charset="-128"/>
                <a:sym typeface="Symbol" panose="05050102010706020507" pitchFamily="18" charset="2"/>
              </a:rPr>
              <a:t>Enter: </a:t>
            </a:r>
            <a:r>
              <a:rPr lang="en-US" altLang="zh-TW" sz="2000" b="1" i="1">
                <a:ea typeface="ＭＳ Ｐゴシック" panose="020B0600070205080204" pitchFamily="34" charset="-128"/>
                <a:sym typeface="Symbol" panose="05050102010706020507" pitchFamily="18" charset="2"/>
              </a:rPr>
              <a:t>windows</a:t>
            </a:r>
            <a:r>
              <a:rPr lang="en-US" altLang="zh-TW" sz="2000">
                <a:ea typeface="ＭＳ Ｐゴシック" panose="020B0600070205080204" pitchFamily="34" charset="-128"/>
                <a:sym typeface="Symbol" panose="05050102010706020507" pitchFamily="18" charset="2"/>
              </a:rPr>
              <a:t>	Search: </a:t>
            </a:r>
            <a:r>
              <a:rPr lang="en-US" altLang="zh-TW" sz="2000" b="1" i="1">
                <a:ea typeface="ＭＳ Ｐゴシック" panose="020B0600070205080204" pitchFamily="34" charset="-128"/>
                <a:sym typeface="Symbol" panose="05050102010706020507" pitchFamily="18" charset="2"/>
              </a:rPr>
              <a:t>Windows, windows, window</a:t>
            </a:r>
          </a:p>
          <a:p>
            <a:pPr lvl="1" eaLnBrk="1" hangingPunct="1"/>
            <a:r>
              <a:rPr lang="en-US" altLang="zh-TW" sz="2000">
                <a:ea typeface="ＭＳ Ｐゴシック" panose="020B0600070205080204" pitchFamily="34" charset="-128"/>
                <a:sym typeface="Symbol" panose="05050102010706020507" pitchFamily="18" charset="2"/>
              </a:rPr>
              <a:t>Enter: </a:t>
            </a:r>
            <a:r>
              <a:rPr lang="en-US" altLang="zh-TW" sz="2000" b="1" i="1">
                <a:ea typeface="ＭＳ Ｐゴシック" panose="020B0600070205080204" pitchFamily="34" charset="-128"/>
                <a:sym typeface="Symbol" panose="05050102010706020507" pitchFamily="18" charset="2"/>
              </a:rPr>
              <a:t>Windows</a:t>
            </a:r>
            <a:r>
              <a:rPr lang="en-US" altLang="zh-TW" sz="2000">
                <a:ea typeface="ＭＳ Ｐゴシック" panose="020B0600070205080204" pitchFamily="34" charset="-128"/>
                <a:sym typeface="Symbol" panose="05050102010706020507" pitchFamily="18" charset="2"/>
              </a:rPr>
              <a:t>	Search: </a:t>
            </a:r>
            <a:r>
              <a:rPr lang="en-US" altLang="zh-TW" sz="2000" b="1" i="1">
                <a:ea typeface="ＭＳ Ｐゴシック" panose="020B0600070205080204" pitchFamily="34" charset="-128"/>
                <a:sym typeface="Symbol" panose="05050102010706020507" pitchFamily="18" charset="2"/>
              </a:rPr>
              <a:t>Windows</a:t>
            </a:r>
          </a:p>
          <a:p>
            <a:pPr eaLnBrk="1" hangingPunct="1"/>
            <a:r>
              <a:rPr lang="en-US" altLang="zh-TW">
                <a:ea typeface="ＭＳ Ｐゴシック" panose="020B0600070205080204" pitchFamily="34" charset="-128"/>
                <a:sym typeface="Symbol" panose="05050102010706020507" pitchFamily="18" charset="2"/>
              </a:rPr>
              <a:t>Potentially more powerful, but less efficient</a:t>
            </a:r>
          </a:p>
        </p:txBody>
      </p:sp>
      <p:sp>
        <p:nvSpPr>
          <p:cNvPr id="46084" name="TextBox 4">
            <a:extLst>
              <a:ext uri="{FF2B5EF4-FFF2-40B4-BE49-F238E27FC236}">
                <a16:creationId xmlns:a16="http://schemas.microsoft.com/office/drawing/2014/main" id="{5D442D95-2A58-3573-811E-C833235CEF8E}"/>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A7E2B497-8A91-7C37-93CA-7F7DE815862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Thesauri and soundex</a:t>
            </a:r>
          </a:p>
        </p:txBody>
      </p:sp>
      <p:sp>
        <p:nvSpPr>
          <p:cNvPr id="48131" name="Rectangle 3">
            <a:extLst>
              <a:ext uri="{FF2B5EF4-FFF2-40B4-BE49-F238E27FC236}">
                <a16:creationId xmlns:a16="http://schemas.microsoft.com/office/drawing/2014/main" id="{3749C244-ACA3-4163-9B16-C71D85774129}"/>
              </a:ext>
            </a:extLst>
          </p:cNvPr>
          <p:cNvSpPr>
            <a:spLocks noGrp="1" noChangeArrowheads="1"/>
          </p:cNvSpPr>
          <p:nvPr>
            <p:ph type="body" idx="1"/>
          </p:nvPr>
        </p:nvSpPr>
        <p:spPr/>
        <p:txBody>
          <a:bodyPr/>
          <a:lstStyle/>
          <a:p>
            <a:pPr eaLnBrk="1" hangingPunct="1">
              <a:lnSpc>
                <a:spcPct val="90000"/>
              </a:lnSpc>
            </a:pPr>
            <a:r>
              <a:rPr lang="en-US" altLang="zh-TW">
                <a:ea typeface="ＭＳ Ｐゴシック" panose="020B0600070205080204" pitchFamily="34" charset="-128"/>
              </a:rPr>
              <a:t>Do we handle synonyms and homonyms?</a:t>
            </a:r>
          </a:p>
          <a:p>
            <a:pPr lvl="1" eaLnBrk="1" hangingPunct="1">
              <a:lnSpc>
                <a:spcPct val="90000"/>
              </a:lnSpc>
            </a:pPr>
            <a:r>
              <a:rPr lang="en-US" altLang="zh-TW">
                <a:ea typeface="ＭＳ Ｐゴシック" panose="020B0600070205080204" pitchFamily="34" charset="-128"/>
              </a:rPr>
              <a:t>E.g., by hand-constructed equivalence classes</a:t>
            </a:r>
          </a:p>
          <a:p>
            <a:pPr lvl="2" eaLnBrk="1" hangingPunct="1">
              <a:lnSpc>
                <a:spcPct val="90000"/>
              </a:lnSpc>
            </a:pPr>
            <a:r>
              <a:rPr lang="en-US" altLang="zh-TW" b="1" i="1">
                <a:ea typeface="ＭＳ Ｐゴシック" panose="020B0600070205080204" pitchFamily="34" charset="-128"/>
              </a:rPr>
              <a:t>car</a:t>
            </a:r>
            <a:r>
              <a:rPr lang="en-US" altLang="zh-TW">
                <a:ea typeface="ＭＳ Ｐゴシック" panose="020B0600070205080204" pitchFamily="34" charset="-128"/>
              </a:rPr>
              <a:t> = </a:t>
            </a:r>
            <a:r>
              <a:rPr lang="en-US" altLang="zh-TW" b="1" i="1">
                <a:ea typeface="ＭＳ Ｐゴシック" panose="020B0600070205080204" pitchFamily="34" charset="-128"/>
              </a:rPr>
              <a:t>automobile	 color</a:t>
            </a:r>
            <a:r>
              <a:rPr lang="en-US" altLang="zh-TW">
                <a:ea typeface="ＭＳ Ｐゴシック" panose="020B0600070205080204" pitchFamily="34" charset="-128"/>
              </a:rPr>
              <a:t> = </a:t>
            </a:r>
            <a:r>
              <a:rPr lang="en-US" altLang="zh-TW" b="1" i="1">
                <a:ea typeface="ＭＳ Ｐゴシック" panose="020B0600070205080204" pitchFamily="34" charset="-128"/>
              </a:rPr>
              <a:t>colour</a:t>
            </a:r>
          </a:p>
          <a:p>
            <a:pPr lvl="1" eaLnBrk="1" hangingPunct="1">
              <a:lnSpc>
                <a:spcPct val="90000"/>
              </a:lnSpc>
            </a:pPr>
            <a:r>
              <a:rPr lang="en-US" altLang="zh-TW">
                <a:ea typeface="ＭＳ Ｐゴシック" panose="020B0600070205080204" pitchFamily="34" charset="-128"/>
              </a:rPr>
              <a:t>We can rewrite to form equivalence-class terms</a:t>
            </a:r>
          </a:p>
          <a:p>
            <a:pPr lvl="2" eaLnBrk="1" hangingPunct="1">
              <a:lnSpc>
                <a:spcPct val="90000"/>
              </a:lnSpc>
            </a:pPr>
            <a:r>
              <a:rPr lang="en-US" altLang="zh-TW">
                <a:ea typeface="ＭＳ Ｐゴシック" panose="020B0600070205080204" pitchFamily="34" charset="-128"/>
              </a:rPr>
              <a:t>When the document contains </a:t>
            </a:r>
            <a:r>
              <a:rPr lang="en-US" altLang="zh-TW" b="1" i="1">
                <a:ea typeface="ＭＳ Ｐゴシック" panose="020B0600070205080204" pitchFamily="34" charset="-128"/>
              </a:rPr>
              <a:t>automobile</a:t>
            </a:r>
            <a:r>
              <a:rPr lang="en-US" altLang="zh-TW">
                <a:ea typeface="ＭＳ Ｐゴシック" panose="020B0600070205080204" pitchFamily="34" charset="-128"/>
              </a:rPr>
              <a:t>, index it under </a:t>
            </a:r>
            <a:r>
              <a:rPr lang="en-US" altLang="zh-TW" b="1" i="1">
                <a:ea typeface="ＭＳ Ｐゴシック" panose="020B0600070205080204" pitchFamily="34" charset="-128"/>
              </a:rPr>
              <a:t>car-automobile</a:t>
            </a:r>
            <a:r>
              <a:rPr lang="en-US" altLang="zh-TW">
                <a:ea typeface="ＭＳ Ｐゴシック" panose="020B0600070205080204" pitchFamily="34" charset="-128"/>
              </a:rPr>
              <a:t> (and vice-versa)</a:t>
            </a:r>
          </a:p>
          <a:p>
            <a:pPr lvl="1" eaLnBrk="1" hangingPunct="1">
              <a:lnSpc>
                <a:spcPct val="90000"/>
              </a:lnSpc>
            </a:pPr>
            <a:r>
              <a:rPr lang="en-US" altLang="zh-TW">
                <a:ea typeface="ＭＳ Ｐゴシック" panose="020B0600070205080204" pitchFamily="34" charset="-128"/>
              </a:rPr>
              <a:t>Or we can expand a query</a:t>
            </a:r>
          </a:p>
          <a:p>
            <a:pPr lvl="2" eaLnBrk="1" hangingPunct="1">
              <a:lnSpc>
                <a:spcPct val="90000"/>
              </a:lnSpc>
            </a:pPr>
            <a:r>
              <a:rPr lang="en-US" altLang="zh-TW">
                <a:ea typeface="ＭＳ Ｐゴシック" panose="020B0600070205080204" pitchFamily="34" charset="-128"/>
              </a:rPr>
              <a:t>When the query contains </a:t>
            </a:r>
            <a:r>
              <a:rPr lang="en-US" altLang="zh-TW" b="1" i="1">
                <a:ea typeface="ＭＳ Ｐゴシック" panose="020B0600070205080204" pitchFamily="34" charset="-128"/>
              </a:rPr>
              <a:t>automobile</a:t>
            </a:r>
            <a:r>
              <a:rPr lang="en-US" altLang="zh-TW">
                <a:ea typeface="ＭＳ Ｐゴシック" panose="020B0600070205080204" pitchFamily="34" charset="-128"/>
              </a:rPr>
              <a:t>, look under </a:t>
            </a:r>
            <a:r>
              <a:rPr lang="en-US" altLang="zh-TW" b="1" i="1">
                <a:ea typeface="ＭＳ Ｐゴシック" panose="020B0600070205080204" pitchFamily="34" charset="-128"/>
              </a:rPr>
              <a:t>car</a:t>
            </a:r>
            <a:r>
              <a:rPr lang="en-US" altLang="zh-TW">
                <a:ea typeface="ＭＳ Ｐゴシック" panose="020B0600070205080204" pitchFamily="34" charset="-128"/>
              </a:rPr>
              <a:t> as well</a:t>
            </a:r>
          </a:p>
          <a:p>
            <a:pPr eaLnBrk="1" hangingPunct="1">
              <a:lnSpc>
                <a:spcPct val="90000"/>
              </a:lnSpc>
            </a:pPr>
            <a:r>
              <a:rPr lang="en-US" altLang="zh-TW">
                <a:ea typeface="ＭＳ Ｐゴシック" panose="020B0600070205080204" pitchFamily="34" charset="-128"/>
              </a:rPr>
              <a:t>What about spelling mistakes?</a:t>
            </a:r>
          </a:p>
          <a:p>
            <a:pPr lvl="1" eaLnBrk="1" hangingPunct="1">
              <a:lnSpc>
                <a:spcPct val="90000"/>
              </a:lnSpc>
            </a:pPr>
            <a:r>
              <a:rPr lang="en-US" altLang="zh-TW">
                <a:ea typeface="ＭＳ Ｐゴシック" panose="020B0600070205080204" pitchFamily="34" charset="-128"/>
              </a:rPr>
              <a:t>One approach is soundex, which forms equivalence classes of words based on phonetic heuristics</a:t>
            </a:r>
          </a:p>
          <a:p>
            <a:pPr eaLnBrk="1" hangingPunct="1">
              <a:lnSpc>
                <a:spcPct val="90000"/>
              </a:lnSpc>
            </a:pPr>
            <a:r>
              <a:rPr lang="en-US" altLang="zh-TW">
                <a:ea typeface="ＭＳ Ｐゴシック" panose="020B0600070205080204" pitchFamily="34" charset="-128"/>
              </a:rPr>
              <a:t>More in Chaps. 3 and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E54265F2-C252-F36E-6041-C41FAC4B808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Lemmatization</a:t>
            </a:r>
          </a:p>
        </p:txBody>
      </p:sp>
      <p:sp>
        <p:nvSpPr>
          <p:cNvPr id="50179" name="Rectangle 3">
            <a:extLst>
              <a:ext uri="{FF2B5EF4-FFF2-40B4-BE49-F238E27FC236}">
                <a16:creationId xmlns:a16="http://schemas.microsoft.com/office/drawing/2014/main" id="{7E34DF8A-353B-EFD8-7842-64E3DAD99462}"/>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Reduce inflectional/variant forms to base form</a:t>
            </a:r>
          </a:p>
          <a:p>
            <a:pPr eaLnBrk="1" hangingPunct="1"/>
            <a:r>
              <a:rPr lang="en-US" altLang="zh-TW">
                <a:ea typeface="ＭＳ Ｐゴシック" panose="020B0600070205080204" pitchFamily="34" charset="-128"/>
              </a:rPr>
              <a:t>E.g.,</a:t>
            </a:r>
          </a:p>
          <a:p>
            <a:pPr lvl="1" eaLnBrk="1" hangingPunct="1">
              <a:spcBef>
                <a:spcPts val="500"/>
              </a:spcBef>
              <a:spcAft>
                <a:spcPts val="500"/>
              </a:spcAft>
            </a:pPr>
            <a:r>
              <a:rPr lang="en-US" altLang="zh-TW" i="1">
                <a:ea typeface="ＭＳ Ｐゴシック" panose="020B0600070205080204" pitchFamily="34" charset="-128"/>
              </a:rPr>
              <a:t>am, are,</a:t>
            </a:r>
            <a:r>
              <a:rPr lang="en-US" altLang="zh-TW">
                <a:ea typeface="ＭＳ Ｐゴシック" panose="020B0600070205080204" pitchFamily="34" charset="-128"/>
              </a:rPr>
              <a:t> </a:t>
            </a:r>
            <a:r>
              <a:rPr lang="en-US" altLang="zh-TW" i="1">
                <a:ea typeface="ＭＳ Ｐゴシック" panose="020B0600070205080204" pitchFamily="34" charset="-128"/>
              </a:rPr>
              <a:t>is </a:t>
            </a:r>
            <a:r>
              <a:rPr lang="en-US" altLang="zh-TW">
                <a:ea typeface="ＭＳ Ｐゴシック" panose="020B0600070205080204" pitchFamily="34" charset="-128"/>
                <a:sym typeface="Symbol" panose="05050102010706020507" pitchFamily="18" charset="2"/>
              </a:rPr>
              <a:t></a:t>
            </a:r>
            <a:r>
              <a:rPr lang="en-US" altLang="zh-TW">
                <a:ea typeface="ＭＳ Ｐゴシック" panose="020B0600070205080204" pitchFamily="34" charset="-128"/>
              </a:rPr>
              <a:t> </a:t>
            </a:r>
            <a:r>
              <a:rPr lang="en-US" altLang="zh-TW" i="1">
                <a:ea typeface="ＭＳ Ｐゴシック" panose="020B0600070205080204" pitchFamily="34" charset="-128"/>
              </a:rPr>
              <a:t>be</a:t>
            </a:r>
            <a:endParaRPr lang="en-US" altLang="zh-TW">
              <a:ea typeface="ＭＳ Ｐゴシック" panose="020B0600070205080204" pitchFamily="34" charset="-128"/>
            </a:endParaRPr>
          </a:p>
          <a:p>
            <a:pPr lvl="1" eaLnBrk="1" hangingPunct="1">
              <a:spcBef>
                <a:spcPts val="500"/>
              </a:spcBef>
              <a:spcAft>
                <a:spcPts val="500"/>
              </a:spcAft>
            </a:pPr>
            <a:r>
              <a:rPr lang="en-US" altLang="zh-TW" i="1">
                <a:ea typeface="ＭＳ Ｐゴシック" panose="020B0600070205080204" pitchFamily="34" charset="-128"/>
              </a:rPr>
              <a:t>car, cars, car's</a:t>
            </a:r>
            <a:r>
              <a:rPr lang="en-US" altLang="zh-TW">
                <a:ea typeface="ＭＳ Ｐゴシック" panose="020B0600070205080204" pitchFamily="34" charset="-128"/>
              </a:rPr>
              <a:t>, </a:t>
            </a:r>
            <a:r>
              <a:rPr lang="en-US" altLang="zh-TW" i="1">
                <a:ea typeface="ＭＳ Ｐゴシック" panose="020B0600070205080204" pitchFamily="34" charset="-128"/>
              </a:rPr>
              <a:t>cars'</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a:t>
            </a:r>
            <a:r>
              <a:rPr lang="en-US" altLang="zh-TW">
                <a:ea typeface="ＭＳ Ｐゴシック" panose="020B0600070205080204" pitchFamily="34" charset="-128"/>
              </a:rPr>
              <a:t> </a:t>
            </a:r>
            <a:r>
              <a:rPr lang="en-US" altLang="zh-TW" i="1">
                <a:ea typeface="ＭＳ Ｐゴシック" panose="020B0600070205080204" pitchFamily="34" charset="-128"/>
              </a:rPr>
              <a:t>car</a:t>
            </a:r>
          </a:p>
          <a:p>
            <a:pPr eaLnBrk="1" hangingPunct="1">
              <a:spcBef>
                <a:spcPts val="500"/>
              </a:spcBef>
              <a:spcAft>
                <a:spcPts val="500"/>
              </a:spcAft>
            </a:pPr>
            <a:r>
              <a:rPr lang="en-US" altLang="zh-TW" i="1">
                <a:ea typeface="ＭＳ Ｐゴシック" panose="020B0600070205080204" pitchFamily="34" charset="-128"/>
              </a:rPr>
              <a:t>the boy's cars are different colors</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a:t>
            </a:r>
            <a:r>
              <a:rPr lang="en-US" altLang="zh-TW">
                <a:ea typeface="ＭＳ Ｐゴシック" panose="020B0600070205080204" pitchFamily="34" charset="-128"/>
              </a:rPr>
              <a:t> </a:t>
            </a:r>
            <a:r>
              <a:rPr lang="en-US" altLang="zh-TW" i="1">
                <a:ea typeface="ＭＳ Ｐゴシック" panose="020B0600070205080204" pitchFamily="34" charset="-128"/>
              </a:rPr>
              <a:t>the boy car be different color</a:t>
            </a:r>
          </a:p>
          <a:p>
            <a:pPr eaLnBrk="1" hangingPunct="1">
              <a:spcBef>
                <a:spcPts val="500"/>
              </a:spcBef>
              <a:spcAft>
                <a:spcPts val="500"/>
              </a:spcAft>
            </a:pPr>
            <a:r>
              <a:rPr lang="en-US" altLang="zh-TW">
                <a:ea typeface="ＭＳ Ｐゴシック" panose="020B0600070205080204" pitchFamily="34" charset="-128"/>
              </a:rPr>
              <a:t>Lemmatization implies doing “proper” reduction to dictionary headword form</a:t>
            </a:r>
          </a:p>
        </p:txBody>
      </p:sp>
      <p:sp>
        <p:nvSpPr>
          <p:cNvPr id="50180" name="TextBox 4">
            <a:extLst>
              <a:ext uri="{FF2B5EF4-FFF2-40B4-BE49-F238E27FC236}">
                <a16:creationId xmlns:a16="http://schemas.microsoft.com/office/drawing/2014/main" id="{365F13EC-E508-7DEB-B092-98E870EC9C99}"/>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B2913A3E-BB4F-A05D-7975-71DE2F630691}"/>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Stemming</a:t>
            </a:r>
          </a:p>
        </p:txBody>
      </p:sp>
      <p:sp>
        <p:nvSpPr>
          <p:cNvPr id="52227" name="Rectangle 3">
            <a:extLst>
              <a:ext uri="{FF2B5EF4-FFF2-40B4-BE49-F238E27FC236}">
                <a16:creationId xmlns:a16="http://schemas.microsoft.com/office/drawing/2014/main" id="{CFE2DAA3-A67E-9E1B-3C0B-029E9DBE18C0}"/>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Reduce terms to their “roots” before indexing</a:t>
            </a:r>
          </a:p>
          <a:p>
            <a:pPr eaLnBrk="1" hangingPunct="1"/>
            <a:r>
              <a:rPr lang="en-US" altLang="zh-TW">
                <a:ea typeface="ＭＳ Ｐゴシック" panose="020B0600070205080204" pitchFamily="34" charset="-128"/>
              </a:rPr>
              <a:t>“Stemming” suggest crude affix chopping</a:t>
            </a:r>
          </a:p>
          <a:p>
            <a:pPr lvl="1" eaLnBrk="1" hangingPunct="1"/>
            <a:r>
              <a:rPr lang="en-US" altLang="zh-TW">
                <a:ea typeface="ＭＳ Ｐゴシック" panose="020B0600070205080204" pitchFamily="34" charset="-128"/>
              </a:rPr>
              <a:t>language dependent</a:t>
            </a:r>
          </a:p>
          <a:p>
            <a:pPr lvl="1" eaLnBrk="1" hangingPunct="1"/>
            <a:r>
              <a:rPr lang="en-US" altLang="zh-TW">
                <a:ea typeface="ＭＳ Ｐゴシック" panose="020B0600070205080204" pitchFamily="34" charset="-128"/>
              </a:rPr>
              <a:t>e.g., </a:t>
            </a:r>
            <a:r>
              <a:rPr lang="en-US" altLang="zh-TW" b="1" i="1">
                <a:ea typeface="ＭＳ Ｐゴシック" panose="020B0600070205080204" pitchFamily="34" charset="-128"/>
              </a:rPr>
              <a:t>automate(s), automatic, automation</a:t>
            </a:r>
            <a:r>
              <a:rPr lang="en-US" altLang="zh-TW">
                <a:ea typeface="ＭＳ Ｐゴシック" panose="020B0600070205080204" pitchFamily="34" charset="-128"/>
              </a:rPr>
              <a:t> all reduced to </a:t>
            </a:r>
            <a:r>
              <a:rPr lang="en-US" altLang="zh-TW" b="1" i="1">
                <a:ea typeface="ＭＳ Ｐゴシック" panose="020B0600070205080204" pitchFamily="34" charset="-128"/>
              </a:rPr>
              <a:t>automat</a:t>
            </a:r>
            <a:r>
              <a:rPr lang="en-US" altLang="zh-TW">
                <a:ea typeface="ＭＳ Ｐゴシック" panose="020B0600070205080204" pitchFamily="34" charset="-128"/>
              </a:rPr>
              <a:t>.</a:t>
            </a:r>
          </a:p>
        </p:txBody>
      </p:sp>
      <p:sp>
        <p:nvSpPr>
          <p:cNvPr id="52228" name="Rectangle 4">
            <a:extLst>
              <a:ext uri="{FF2B5EF4-FFF2-40B4-BE49-F238E27FC236}">
                <a16:creationId xmlns:a16="http://schemas.microsoft.com/office/drawing/2014/main" id="{95F9F020-AFF0-5084-1BBE-A110A10099A6}"/>
              </a:ext>
            </a:extLst>
          </p:cNvPr>
          <p:cNvSpPr>
            <a:spLocks noChangeArrowheads="1"/>
          </p:cNvSpPr>
          <p:nvPr/>
        </p:nvSpPr>
        <p:spPr bwMode="auto">
          <a:xfrm>
            <a:off x="777875" y="1671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Arial" panose="020B0604020202020204" pitchFamily="34" charset="0"/>
              <a:ea typeface="Arial Unicode MS" pitchFamily="34" charset="-128"/>
            </a:endParaRPr>
          </a:p>
        </p:txBody>
      </p:sp>
      <p:sp>
        <p:nvSpPr>
          <p:cNvPr id="52229" name="Rectangle 5">
            <a:extLst>
              <a:ext uri="{FF2B5EF4-FFF2-40B4-BE49-F238E27FC236}">
                <a16:creationId xmlns:a16="http://schemas.microsoft.com/office/drawing/2014/main" id="{A93F88E2-F04E-2E1E-A61F-18239F87FC91}"/>
              </a:ext>
            </a:extLst>
          </p:cNvPr>
          <p:cNvSpPr>
            <a:spLocks noChangeArrowheads="1"/>
          </p:cNvSpPr>
          <p:nvPr/>
        </p:nvSpPr>
        <p:spPr bwMode="auto">
          <a:xfrm>
            <a:off x="381000" y="4648200"/>
            <a:ext cx="4086225" cy="1562100"/>
          </a:xfrm>
          <a:prstGeom prst="rect">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b="1" i="1">
                <a:latin typeface="Arial" panose="020B0604020202020204" pitchFamily="34" charset="0"/>
                <a:ea typeface="Arial Unicode MS" pitchFamily="34" charset="-128"/>
              </a:rPr>
              <a:t>for example compressed </a:t>
            </a:r>
          </a:p>
          <a:p>
            <a:pPr eaLnBrk="1" hangingPunct="1">
              <a:spcBef>
                <a:spcPct val="0"/>
              </a:spcBef>
              <a:buClrTx/>
              <a:buFontTx/>
              <a:buNone/>
            </a:pPr>
            <a:r>
              <a:rPr lang="en-US" altLang="zh-TW" sz="2400" b="1" i="1">
                <a:latin typeface="Arial" panose="020B0604020202020204" pitchFamily="34" charset="0"/>
                <a:ea typeface="Arial Unicode MS" pitchFamily="34" charset="-128"/>
              </a:rPr>
              <a:t>and compression are both </a:t>
            </a:r>
          </a:p>
          <a:p>
            <a:pPr eaLnBrk="1" hangingPunct="1">
              <a:spcBef>
                <a:spcPct val="0"/>
              </a:spcBef>
              <a:buClrTx/>
              <a:buFontTx/>
              <a:buNone/>
            </a:pPr>
            <a:r>
              <a:rPr lang="en-US" altLang="zh-TW" sz="2400" b="1" i="1">
                <a:latin typeface="Arial" panose="020B0604020202020204" pitchFamily="34" charset="0"/>
                <a:ea typeface="Arial Unicode MS" pitchFamily="34" charset="-128"/>
              </a:rPr>
              <a:t>accepted as equivalent to </a:t>
            </a:r>
          </a:p>
          <a:p>
            <a:pPr eaLnBrk="1" hangingPunct="1">
              <a:spcBef>
                <a:spcPct val="0"/>
              </a:spcBef>
              <a:buClrTx/>
              <a:buFontTx/>
              <a:buNone/>
            </a:pPr>
            <a:r>
              <a:rPr lang="en-US" altLang="zh-TW" sz="2400" b="1" i="1">
                <a:latin typeface="Arial" panose="020B0604020202020204" pitchFamily="34" charset="0"/>
                <a:ea typeface="Arial Unicode MS" pitchFamily="34" charset="-128"/>
              </a:rPr>
              <a:t>compress</a:t>
            </a:r>
            <a:r>
              <a:rPr lang="en-US" altLang="zh-TW" sz="2400">
                <a:latin typeface="Arial" panose="020B0604020202020204" pitchFamily="34" charset="0"/>
                <a:ea typeface="Arial Unicode MS" pitchFamily="34" charset="-128"/>
              </a:rPr>
              <a:t>.</a:t>
            </a:r>
          </a:p>
        </p:txBody>
      </p:sp>
      <p:sp>
        <p:nvSpPr>
          <p:cNvPr id="52230" name="Rectangle 6">
            <a:extLst>
              <a:ext uri="{FF2B5EF4-FFF2-40B4-BE49-F238E27FC236}">
                <a16:creationId xmlns:a16="http://schemas.microsoft.com/office/drawing/2014/main" id="{9AB924BA-F587-D135-651B-F39FAB632DC7}"/>
              </a:ext>
            </a:extLst>
          </p:cNvPr>
          <p:cNvSpPr>
            <a:spLocks noChangeArrowheads="1"/>
          </p:cNvSpPr>
          <p:nvPr/>
        </p:nvSpPr>
        <p:spPr bwMode="auto">
          <a:xfrm>
            <a:off x="5000625" y="4572000"/>
            <a:ext cx="3609975" cy="1676400"/>
          </a:xfrm>
          <a:prstGeom prst="rect">
            <a:avLst/>
          </a:prstGeom>
          <a:solidFill>
            <a:schemeClr val="accent1">
              <a:alpha val="50195"/>
            </a:schemeClr>
          </a:solidFill>
          <a:ln w="9525">
            <a:solidFill>
              <a:schemeClr val="tx1"/>
            </a:solidFill>
            <a:miter lim="800000"/>
            <a:headEnd/>
            <a:tailEnd/>
          </a:ln>
        </p:spPr>
        <p:txBody>
          <a:bodyPr wrap="none"/>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Arial" panose="020B0604020202020204" pitchFamily="34" charset="0"/>
                <a:ea typeface="Arial Unicode MS" pitchFamily="34" charset="-128"/>
              </a:rPr>
              <a:t>for exampl compress and</a:t>
            </a:r>
          </a:p>
          <a:p>
            <a:pPr eaLnBrk="1" hangingPunct="1">
              <a:spcBef>
                <a:spcPct val="0"/>
              </a:spcBef>
              <a:buClrTx/>
              <a:buFontTx/>
              <a:buNone/>
            </a:pPr>
            <a:r>
              <a:rPr lang="en-US" altLang="zh-TW" sz="2400">
                <a:latin typeface="Arial" panose="020B0604020202020204" pitchFamily="34" charset="0"/>
                <a:ea typeface="Arial Unicode MS" pitchFamily="34" charset="-128"/>
              </a:rPr>
              <a:t>compress ar both accept</a:t>
            </a:r>
          </a:p>
          <a:p>
            <a:pPr eaLnBrk="1" hangingPunct="1">
              <a:spcBef>
                <a:spcPct val="0"/>
              </a:spcBef>
              <a:buClrTx/>
              <a:buFontTx/>
              <a:buNone/>
            </a:pPr>
            <a:r>
              <a:rPr lang="en-US" altLang="zh-TW" sz="2400">
                <a:latin typeface="Arial" panose="020B0604020202020204" pitchFamily="34" charset="0"/>
                <a:ea typeface="Arial Unicode MS" pitchFamily="34" charset="-128"/>
              </a:rPr>
              <a:t>as equival to compress</a:t>
            </a:r>
          </a:p>
        </p:txBody>
      </p:sp>
      <p:sp>
        <p:nvSpPr>
          <p:cNvPr id="52231" name="AutoShape 7">
            <a:extLst>
              <a:ext uri="{FF2B5EF4-FFF2-40B4-BE49-F238E27FC236}">
                <a16:creationId xmlns:a16="http://schemas.microsoft.com/office/drawing/2014/main" id="{741F5582-E1AA-8E60-7BEB-3C8032379CE9}"/>
              </a:ext>
            </a:extLst>
          </p:cNvPr>
          <p:cNvSpPr>
            <a:spLocks noChangeArrowheads="1"/>
          </p:cNvSpPr>
          <p:nvPr/>
        </p:nvSpPr>
        <p:spPr bwMode="auto">
          <a:xfrm>
            <a:off x="4572000" y="5181600"/>
            <a:ext cx="304800" cy="485775"/>
          </a:xfrm>
          <a:prstGeom prst="rightArrow">
            <a:avLst>
              <a:gd name="adj1" fmla="val 50000"/>
              <a:gd name="adj2" fmla="val 25000"/>
            </a:avLst>
          </a:prstGeom>
          <a:solidFill>
            <a:schemeClr val="accent1"/>
          </a:solidFill>
          <a:ln w="9525">
            <a:solidFill>
              <a:schemeClr val="tx1"/>
            </a:solidFill>
            <a:miter lim="800000"/>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52232" name="TextBox 4">
            <a:extLst>
              <a:ext uri="{FF2B5EF4-FFF2-40B4-BE49-F238E27FC236}">
                <a16:creationId xmlns:a16="http://schemas.microsoft.com/office/drawing/2014/main" id="{3094F3AA-63C6-4719-D076-7E06CEA1DAF3}"/>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C67FD6B-3E71-A754-5ABB-B06A4E48A9B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Porter’s algorithm</a:t>
            </a:r>
          </a:p>
        </p:txBody>
      </p:sp>
      <p:sp>
        <p:nvSpPr>
          <p:cNvPr id="54275" name="Rectangle 3">
            <a:extLst>
              <a:ext uri="{FF2B5EF4-FFF2-40B4-BE49-F238E27FC236}">
                <a16:creationId xmlns:a16="http://schemas.microsoft.com/office/drawing/2014/main" id="{08992314-BC30-1B60-8DFB-9F0080B6E70E}"/>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Commonest algorithm for stemming English</a:t>
            </a:r>
          </a:p>
          <a:p>
            <a:pPr lvl="1" eaLnBrk="1" hangingPunct="1"/>
            <a:r>
              <a:rPr lang="en-US" altLang="zh-TW">
                <a:ea typeface="ＭＳ Ｐゴシック" panose="020B0600070205080204" pitchFamily="34" charset="-128"/>
              </a:rPr>
              <a:t>Results suggest it’s at least as good as other stemming options</a:t>
            </a:r>
          </a:p>
          <a:p>
            <a:pPr eaLnBrk="1" hangingPunct="1"/>
            <a:r>
              <a:rPr lang="en-US" altLang="zh-TW">
                <a:ea typeface="ＭＳ Ｐゴシック" panose="020B0600070205080204" pitchFamily="34" charset="-128"/>
              </a:rPr>
              <a:t>Conventions + 5 phases of reductions</a:t>
            </a:r>
          </a:p>
          <a:p>
            <a:pPr lvl="1" eaLnBrk="1" hangingPunct="1"/>
            <a:r>
              <a:rPr lang="en-US" altLang="zh-TW">
                <a:ea typeface="ＭＳ Ｐゴシック" panose="020B0600070205080204" pitchFamily="34" charset="-128"/>
              </a:rPr>
              <a:t>phases applied sequentially</a:t>
            </a:r>
          </a:p>
          <a:p>
            <a:pPr lvl="1" eaLnBrk="1" hangingPunct="1"/>
            <a:r>
              <a:rPr lang="en-US" altLang="zh-TW">
                <a:ea typeface="ＭＳ Ｐゴシック" panose="020B0600070205080204" pitchFamily="34" charset="-128"/>
              </a:rPr>
              <a:t>each phase consists of a set of commands</a:t>
            </a:r>
          </a:p>
          <a:p>
            <a:pPr lvl="1" eaLnBrk="1" hangingPunct="1"/>
            <a:r>
              <a:rPr lang="en-US" altLang="zh-TW">
                <a:ea typeface="ＭＳ Ｐゴシック" panose="020B0600070205080204" pitchFamily="34" charset="-128"/>
              </a:rPr>
              <a:t>sample convention: </a:t>
            </a:r>
            <a:r>
              <a:rPr lang="en-US" altLang="zh-TW" i="1">
                <a:ea typeface="ＭＳ Ｐゴシック" panose="020B0600070205080204" pitchFamily="34" charset="-128"/>
              </a:rPr>
              <a:t>Of the rules in a compound command, select the one that applies to the longest suffix.</a:t>
            </a:r>
          </a:p>
          <a:p>
            <a:pPr eaLnBrk="1" hangingPunct="1"/>
            <a:endParaRPr lang="zh-TW" altLang="en-US">
              <a:ea typeface="ＭＳ Ｐゴシック" panose="020B0600070205080204" pitchFamily="34" charset="-128"/>
            </a:endParaRPr>
          </a:p>
        </p:txBody>
      </p:sp>
      <p:sp>
        <p:nvSpPr>
          <p:cNvPr id="54276" name="TextBox 4">
            <a:extLst>
              <a:ext uri="{FF2B5EF4-FFF2-40B4-BE49-F238E27FC236}">
                <a16:creationId xmlns:a16="http://schemas.microsoft.com/office/drawing/2014/main" id="{7C1814BA-993F-ED48-5690-F5C4BA0213D7}"/>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5CBAC46-0026-2C6E-DED1-BC17DCD18D1C}"/>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Typical rules in Porter</a:t>
            </a:r>
          </a:p>
        </p:txBody>
      </p:sp>
      <p:sp>
        <p:nvSpPr>
          <p:cNvPr id="56323" name="Rectangle 3">
            <a:extLst>
              <a:ext uri="{FF2B5EF4-FFF2-40B4-BE49-F238E27FC236}">
                <a16:creationId xmlns:a16="http://schemas.microsoft.com/office/drawing/2014/main" id="{40F91343-58CB-61BB-E6A8-6A68FFC7AEEA}"/>
              </a:ext>
            </a:extLst>
          </p:cNvPr>
          <p:cNvSpPr>
            <a:spLocks noGrp="1" noChangeArrowheads="1"/>
          </p:cNvSpPr>
          <p:nvPr>
            <p:ph type="body" idx="1"/>
          </p:nvPr>
        </p:nvSpPr>
        <p:spPr/>
        <p:txBody>
          <a:bodyPr/>
          <a:lstStyle/>
          <a:p>
            <a:pPr eaLnBrk="1" hangingPunct="1"/>
            <a:r>
              <a:rPr lang="en-US" altLang="zh-TW" i="1">
                <a:ea typeface="ＭＳ Ｐゴシック" panose="020B0600070205080204" pitchFamily="34" charset="-128"/>
              </a:rPr>
              <a:t>sses</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 </a:t>
            </a:r>
            <a:r>
              <a:rPr lang="en-US" altLang="zh-TW" i="1">
                <a:ea typeface="ＭＳ Ｐゴシック" panose="020B0600070205080204" pitchFamily="34" charset="-128"/>
                <a:sym typeface="Symbol" panose="05050102010706020507" pitchFamily="18" charset="2"/>
              </a:rPr>
              <a:t>ss</a:t>
            </a:r>
          </a:p>
          <a:p>
            <a:pPr eaLnBrk="1" hangingPunct="1"/>
            <a:r>
              <a:rPr lang="en-US" altLang="zh-TW" i="1">
                <a:ea typeface="ＭＳ Ｐゴシック" panose="020B0600070205080204" pitchFamily="34" charset="-128"/>
              </a:rPr>
              <a:t>ies</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 </a:t>
            </a:r>
            <a:r>
              <a:rPr lang="en-US" altLang="zh-TW" i="1">
                <a:ea typeface="ＭＳ Ｐゴシック" panose="020B0600070205080204" pitchFamily="34" charset="-128"/>
                <a:sym typeface="Symbol" panose="05050102010706020507" pitchFamily="18" charset="2"/>
              </a:rPr>
              <a:t>i</a:t>
            </a:r>
          </a:p>
          <a:p>
            <a:pPr eaLnBrk="1" hangingPunct="1"/>
            <a:r>
              <a:rPr lang="en-US" altLang="zh-TW" i="1">
                <a:ea typeface="ＭＳ Ｐゴシック" panose="020B0600070205080204" pitchFamily="34" charset="-128"/>
              </a:rPr>
              <a:t>ational</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 </a:t>
            </a:r>
            <a:r>
              <a:rPr lang="en-US" altLang="zh-TW" i="1">
                <a:ea typeface="ＭＳ Ｐゴシック" panose="020B0600070205080204" pitchFamily="34" charset="-128"/>
                <a:sym typeface="Symbol" panose="05050102010706020507" pitchFamily="18" charset="2"/>
              </a:rPr>
              <a:t>ate</a:t>
            </a:r>
          </a:p>
          <a:p>
            <a:pPr eaLnBrk="1" hangingPunct="1"/>
            <a:r>
              <a:rPr lang="en-US" altLang="zh-TW" i="1">
                <a:ea typeface="ＭＳ Ｐゴシック" panose="020B0600070205080204" pitchFamily="34" charset="-128"/>
              </a:rPr>
              <a:t>tional</a:t>
            </a:r>
            <a:r>
              <a:rPr lang="en-US" altLang="zh-TW">
                <a:ea typeface="ＭＳ Ｐゴシック" panose="020B0600070205080204" pitchFamily="34" charset="-128"/>
              </a:rPr>
              <a:t> </a:t>
            </a:r>
            <a:r>
              <a:rPr lang="en-US" altLang="zh-TW">
                <a:ea typeface="ＭＳ Ｐゴシック" panose="020B0600070205080204" pitchFamily="34" charset="-128"/>
                <a:sym typeface="Symbol" panose="05050102010706020507" pitchFamily="18" charset="2"/>
              </a:rPr>
              <a:t> </a:t>
            </a:r>
            <a:r>
              <a:rPr lang="en-US" altLang="zh-TW" i="1">
                <a:ea typeface="ＭＳ Ｐゴシック" panose="020B0600070205080204" pitchFamily="34" charset="-128"/>
                <a:sym typeface="Symbol" panose="05050102010706020507" pitchFamily="18" charset="2"/>
              </a:rPr>
              <a:t>tion</a:t>
            </a:r>
          </a:p>
          <a:p>
            <a:pPr eaLnBrk="1" hangingPunct="1"/>
            <a:endParaRPr lang="en-US" altLang="zh-TW" i="1">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 Weight of word sensitive rules</a:t>
            </a:r>
            <a:endParaRPr lang="en-US" altLang="zh-TW" b="1" i="1">
              <a:ea typeface="ＭＳ Ｐゴシック" panose="020B0600070205080204" pitchFamily="34" charset="-128"/>
              <a:sym typeface="Symbol" panose="05050102010706020507" pitchFamily="18" charset="2"/>
            </a:endParaRPr>
          </a:p>
          <a:p>
            <a:pPr eaLnBrk="1" hangingPunct="1"/>
            <a:r>
              <a:rPr lang="en-US" altLang="zh-TW">
                <a:ea typeface="ＭＳ Ｐゴシック" panose="020B0600070205080204" pitchFamily="34" charset="-128"/>
                <a:sym typeface="Symbol" panose="05050102010706020507" pitchFamily="18" charset="2"/>
              </a:rPr>
              <a:t> 	</a:t>
            </a:r>
            <a:r>
              <a:rPr lang="en-US" altLang="zh-TW" i="1">
                <a:ea typeface="ＭＳ Ｐゴシック" panose="020B0600070205080204" pitchFamily="34" charset="-128"/>
                <a:sym typeface="Symbol" panose="05050102010706020507" pitchFamily="18" charset="2"/>
              </a:rPr>
              <a:t>(m&gt;1) EMENT </a:t>
            </a:r>
            <a:r>
              <a:rPr lang="en-US" altLang="zh-TW">
                <a:ea typeface="ＭＳ Ｐゴシック" panose="020B0600070205080204" pitchFamily="34" charset="-128"/>
                <a:sym typeface="Symbol" panose="05050102010706020507" pitchFamily="18" charset="2"/>
              </a:rPr>
              <a:t>→</a:t>
            </a:r>
          </a:p>
          <a:p>
            <a:pPr lvl="2" eaLnBrk="1" hangingPunct="1"/>
            <a:r>
              <a:rPr lang="en-US" altLang="zh-TW" i="1">
                <a:ea typeface="ＭＳ Ｐゴシック" panose="020B0600070205080204" pitchFamily="34" charset="-128"/>
                <a:sym typeface="Symbol" panose="05050102010706020507" pitchFamily="18" charset="2"/>
              </a:rPr>
              <a:t>replacement</a:t>
            </a:r>
            <a:r>
              <a:rPr lang="en-US" altLang="zh-TW">
                <a:ea typeface="ＭＳ Ｐゴシック" panose="020B0600070205080204" pitchFamily="34" charset="-128"/>
                <a:sym typeface="Symbol" panose="05050102010706020507" pitchFamily="18" charset="2"/>
              </a:rPr>
              <a:t> → </a:t>
            </a:r>
            <a:r>
              <a:rPr lang="en-US" altLang="zh-TW" i="1">
                <a:ea typeface="ＭＳ Ｐゴシック" panose="020B0600070205080204" pitchFamily="34" charset="-128"/>
                <a:sym typeface="Symbol" panose="05050102010706020507" pitchFamily="18" charset="2"/>
              </a:rPr>
              <a:t>replac</a:t>
            </a:r>
          </a:p>
          <a:p>
            <a:pPr lvl="2" eaLnBrk="1" hangingPunct="1"/>
            <a:r>
              <a:rPr lang="en-US" altLang="zh-TW" i="1">
                <a:ea typeface="ＭＳ Ｐゴシック" panose="020B0600070205080204" pitchFamily="34" charset="-128"/>
                <a:sym typeface="Symbol" panose="05050102010706020507" pitchFamily="18" charset="2"/>
              </a:rPr>
              <a:t>cement </a:t>
            </a:r>
            <a:r>
              <a:rPr lang="en-US" altLang="zh-TW">
                <a:ea typeface="ＭＳ Ｐゴシック" panose="020B0600070205080204" pitchFamily="34" charset="-128"/>
                <a:sym typeface="Symbol" panose="05050102010706020507" pitchFamily="18" charset="2"/>
              </a:rPr>
              <a:t> → </a:t>
            </a:r>
            <a:r>
              <a:rPr lang="en-US" altLang="zh-TW" i="1">
                <a:ea typeface="ＭＳ Ｐゴシック" panose="020B0600070205080204" pitchFamily="34" charset="-128"/>
                <a:sym typeface="Symbol" panose="05050102010706020507" pitchFamily="18" charset="2"/>
              </a:rPr>
              <a:t>cement</a:t>
            </a:r>
          </a:p>
          <a:p>
            <a:pPr eaLnBrk="1" hangingPunct="1"/>
            <a:endParaRPr lang="zh-TW" altLang="en-US" i="1">
              <a:ea typeface="ＭＳ Ｐゴシック" panose="020B0600070205080204" pitchFamily="34" charset="-128"/>
              <a:sym typeface="Symbol" panose="05050102010706020507" pitchFamily="18" charset="2"/>
            </a:endParaRPr>
          </a:p>
        </p:txBody>
      </p:sp>
      <p:sp>
        <p:nvSpPr>
          <p:cNvPr id="56324" name="TextBox 4">
            <a:extLst>
              <a:ext uri="{FF2B5EF4-FFF2-40B4-BE49-F238E27FC236}">
                <a16:creationId xmlns:a16="http://schemas.microsoft.com/office/drawing/2014/main" id="{32D3F637-CF5B-FAF7-DDB3-5F7369E781C0}"/>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7D30CAC-17D4-3FD3-65FF-6C43BE4BF2C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Other stemmers</a:t>
            </a:r>
          </a:p>
        </p:txBody>
      </p:sp>
      <p:sp>
        <p:nvSpPr>
          <p:cNvPr id="58371" name="Rectangle 3">
            <a:extLst>
              <a:ext uri="{FF2B5EF4-FFF2-40B4-BE49-F238E27FC236}">
                <a16:creationId xmlns:a16="http://schemas.microsoft.com/office/drawing/2014/main" id="{ED875A7D-B4A8-1D84-7E08-7567073E9DC4}"/>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Other stemmers exist, e.g., Lovins stemmer </a:t>
            </a:r>
          </a:p>
          <a:p>
            <a:pPr lvl="1" eaLnBrk="1" hangingPunct="1"/>
            <a:r>
              <a:rPr lang="en-US" altLang="zh-TW" sz="1600">
                <a:ea typeface="ＭＳ Ｐゴシック" panose="020B0600070205080204" pitchFamily="34" charset="-128"/>
              </a:rPr>
              <a:t>http://www.comp.lancs.ac.uk/computing/research/stemming/general/lovins.htm</a:t>
            </a:r>
            <a:endParaRPr lang="en-US" altLang="zh-TW" sz="4400">
              <a:ea typeface="ＭＳ Ｐゴシック" panose="020B0600070205080204" pitchFamily="34" charset="-128"/>
            </a:endParaRPr>
          </a:p>
          <a:p>
            <a:pPr lvl="1" eaLnBrk="1" hangingPunct="1"/>
            <a:r>
              <a:rPr lang="en-US" altLang="zh-TW">
                <a:ea typeface="ＭＳ Ｐゴシック" panose="020B0600070205080204" pitchFamily="34" charset="-128"/>
              </a:rPr>
              <a:t>Single-pass, longest suffix removal (about 250 rules)</a:t>
            </a:r>
          </a:p>
          <a:p>
            <a:pPr lvl="1" eaLnBrk="1" hangingPunct="1"/>
            <a:r>
              <a:rPr lang="en-US" altLang="zh-TW">
                <a:ea typeface="ＭＳ Ｐゴシック" panose="020B0600070205080204" pitchFamily="34" charset="-128"/>
              </a:rPr>
              <a:t>Paice/Husk stemmer</a:t>
            </a:r>
          </a:p>
          <a:p>
            <a:pPr lvl="1" eaLnBrk="1" hangingPunct="1"/>
            <a:r>
              <a:rPr lang="en-US" altLang="zh-TW">
                <a:ea typeface="ＭＳ Ｐゴシック" panose="020B0600070205080204" pitchFamily="34" charset="-128"/>
              </a:rPr>
              <a:t>Snowball</a:t>
            </a:r>
          </a:p>
          <a:p>
            <a:pPr lvl="1" eaLnBrk="1" hangingPunct="1"/>
            <a:endParaRPr lang="en-US" altLang="zh-TW">
              <a:ea typeface="ＭＳ Ｐゴシック" panose="020B0600070205080204" pitchFamily="34" charset="-128"/>
            </a:endParaRPr>
          </a:p>
          <a:p>
            <a:pPr eaLnBrk="1" hangingPunct="1"/>
            <a:endParaRPr lang="en-US" altLang="zh-TW" sz="1000">
              <a:ea typeface="ＭＳ Ｐゴシック" panose="020B0600070205080204" pitchFamily="34" charset="-128"/>
            </a:endParaRPr>
          </a:p>
          <a:p>
            <a:pPr eaLnBrk="1" hangingPunct="1">
              <a:spcBef>
                <a:spcPct val="10000"/>
              </a:spcBef>
            </a:pPr>
            <a:r>
              <a:rPr lang="en-US" altLang="zh-TW">
                <a:ea typeface="ＭＳ Ｐゴシック" panose="020B0600070205080204" pitchFamily="34" charset="-128"/>
              </a:rPr>
              <a:t>Full morphological analysis – at most modest benefits for retrieval</a:t>
            </a:r>
            <a:endParaRPr lang="en-US" altLang="zh-TW" sz="1000">
              <a:ea typeface="ＭＳ Ｐゴシック" panose="020B0600070205080204" pitchFamily="34" charset="-128"/>
            </a:endParaRPr>
          </a:p>
          <a:p>
            <a:pPr eaLnBrk="1" hangingPunct="1">
              <a:spcBef>
                <a:spcPct val="10000"/>
              </a:spcBef>
            </a:pPr>
            <a:endParaRPr lang="en-US" altLang="zh-TW">
              <a:ea typeface="ＭＳ Ｐゴシック" panose="020B0600070205080204" pitchFamily="34" charset="-128"/>
            </a:endParaRPr>
          </a:p>
        </p:txBody>
      </p:sp>
      <p:sp>
        <p:nvSpPr>
          <p:cNvPr id="58372" name="TextBox 4">
            <a:extLst>
              <a:ext uri="{FF2B5EF4-FFF2-40B4-BE49-F238E27FC236}">
                <a16:creationId xmlns:a16="http://schemas.microsoft.com/office/drawing/2014/main" id="{9023880A-8DA1-3FAC-44E4-B87B11AF427D}"/>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ED373D42-0998-C621-B0CA-E3862EAFA52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Language-specificity</a:t>
            </a:r>
          </a:p>
        </p:txBody>
      </p:sp>
      <p:sp>
        <p:nvSpPr>
          <p:cNvPr id="60419" name="Rectangle 3">
            <a:extLst>
              <a:ext uri="{FF2B5EF4-FFF2-40B4-BE49-F238E27FC236}">
                <a16:creationId xmlns:a16="http://schemas.microsoft.com/office/drawing/2014/main" id="{D06758C6-E4B7-3DC8-296F-7B919D5570DC}"/>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Many of the above features embody transformations that are</a:t>
            </a:r>
          </a:p>
          <a:p>
            <a:pPr lvl="1" eaLnBrk="1" hangingPunct="1"/>
            <a:r>
              <a:rPr lang="en-US" altLang="zh-TW">
                <a:ea typeface="ＭＳ Ｐゴシック" panose="020B0600070205080204" pitchFamily="34" charset="-128"/>
              </a:rPr>
              <a:t>Language-specific, and often</a:t>
            </a:r>
          </a:p>
          <a:p>
            <a:pPr lvl="1" eaLnBrk="1" hangingPunct="1"/>
            <a:r>
              <a:rPr lang="en-US" altLang="zh-TW">
                <a:ea typeface="ＭＳ Ｐゴシック" panose="020B0600070205080204" pitchFamily="34" charset="-128"/>
              </a:rPr>
              <a:t>Application-specific</a:t>
            </a:r>
          </a:p>
          <a:p>
            <a:pPr eaLnBrk="1" hangingPunct="1"/>
            <a:r>
              <a:rPr lang="en-US" altLang="zh-TW">
                <a:ea typeface="ＭＳ Ｐゴシック" panose="020B0600070205080204" pitchFamily="34" charset="-128"/>
              </a:rPr>
              <a:t>These are “plug-in” addenda to the indexing process</a:t>
            </a:r>
          </a:p>
          <a:p>
            <a:pPr eaLnBrk="1" hangingPunct="1"/>
            <a:r>
              <a:rPr lang="en-US" altLang="zh-TW">
                <a:ea typeface="ＭＳ Ｐゴシック" panose="020B0600070205080204" pitchFamily="34" charset="-128"/>
              </a:rPr>
              <a:t>Both open source and commercial plug-ins are available for handling these</a:t>
            </a:r>
          </a:p>
          <a:p>
            <a:pPr lvl="1" eaLnBrk="1" hangingPunct="1">
              <a:buFont typeface="Wingdings" panose="05000000000000000000" pitchFamily="2" charset="2"/>
              <a:buNone/>
            </a:pPr>
            <a:endParaRPr lang="zh-TW" altLang="en-US">
              <a:ea typeface="ＭＳ Ｐゴシック" panose="020B0600070205080204" pitchFamily="34" charset="-128"/>
            </a:endParaRPr>
          </a:p>
        </p:txBody>
      </p:sp>
      <p:sp>
        <p:nvSpPr>
          <p:cNvPr id="60420" name="TextBox 4">
            <a:extLst>
              <a:ext uri="{FF2B5EF4-FFF2-40B4-BE49-F238E27FC236}">
                <a16:creationId xmlns:a16="http://schemas.microsoft.com/office/drawing/2014/main" id="{DAB8FD32-EEFD-D55E-AA1A-002D5118E559}"/>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87F4C59B-3336-FA05-7E20-E352D3F4C030}"/>
              </a:ext>
            </a:extLst>
          </p:cNvPr>
          <p:cNvSpPr>
            <a:spLocks noGrp="1" noChangeArrowheads="1"/>
          </p:cNvSpPr>
          <p:nvPr>
            <p:ph type="title"/>
          </p:nvPr>
        </p:nvSpPr>
        <p:spPr/>
        <p:txBody>
          <a:bodyPr/>
          <a:lstStyle/>
          <a:p>
            <a:r>
              <a:rPr lang="en-US" altLang="zh-TW">
                <a:ea typeface="ＭＳ Ｐゴシック" panose="020B0600070205080204" pitchFamily="34" charset="-128"/>
              </a:rPr>
              <a:t>Does stemming help?</a:t>
            </a:r>
          </a:p>
        </p:txBody>
      </p:sp>
      <p:sp>
        <p:nvSpPr>
          <p:cNvPr id="46083" name="Rectangle 3">
            <a:extLst>
              <a:ext uri="{FF2B5EF4-FFF2-40B4-BE49-F238E27FC236}">
                <a16:creationId xmlns:a16="http://schemas.microsoft.com/office/drawing/2014/main" id="{2C14DE7D-BDD4-B94C-C8AE-220186C598BE}"/>
              </a:ext>
            </a:extLst>
          </p:cNvPr>
          <p:cNvSpPr>
            <a:spLocks noGrp="1" noChangeArrowheads="1"/>
          </p:cNvSpPr>
          <p:nvPr>
            <p:ph type="body" idx="1"/>
          </p:nvPr>
        </p:nvSpPr>
        <p:spPr/>
        <p:txBody>
          <a:bodyPr/>
          <a:lstStyle/>
          <a:p>
            <a:r>
              <a:rPr lang="en-US" altLang="zh-TW">
                <a:ea typeface="ＭＳ Ｐゴシック" panose="020B0600070205080204" pitchFamily="34" charset="-128"/>
              </a:rPr>
              <a:t>English: very mixed results. Helps recall for some queries but harms precision on others</a:t>
            </a:r>
          </a:p>
          <a:p>
            <a:pPr lvl="1"/>
            <a:r>
              <a:rPr lang="en-US" altLang="zh-TW">
                <a:ea typeface="ＭＳ Ｐゴシック" panose="020B0600070205080204" pitchFamily="34" charset="-128"/>
              </a:rPr>
              <a:t>E.g., operative (dentistry) ⇒ oper</a:t>
            </a:r>
          </a:p>
          <a:p>
            <a:r>
              <a:rPr lang="en-US" altLang="zh-TW">
                <a:ea typeface="ＭＳ Ｐゴシック" panose="020B0600070205080204" pitchFamily="34" charset="-128"/>
              </a:rPr>
              <a:t>Definitely useful for Spanish, German, Finnish, …</a:t>
            </a:r>
          </a:p>
          <a:p>
            <a:pPr lvl="1"/>
            <a:r>
              <a:rPr lang="en-US" altLang="zh-TW">
                <a:ea typeface="ＭＳ Ｐゴシック" panose="020B0600070205080204" pitchFamily="34" charset="-128"/>
              </a:rPr>
              <a:t>30% performance gains for Finnish!</a:t>
            </a:r>
          </a:p>
        </p:txBody>
      </p:sp>
      <p:sp>
        <p:nvSpPr>
          <p:cNvPr id="62468" name="TextBox 4">
            <a:extLst>
              <a:ext uri="{FF2B5EF4-FFF2-40B4-BE49-F238E27FC236}">
                <a16:creationId xmlns:a16="http://schemas.microsoft.com/office/drawing/2014/main" id="{3F9AF22A-347B-5A79-793E-E655ED434781}"/>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rPr>
              <a:t>Sec. 2.2.4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0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60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1026">
            <a:extLst>
              <a:ext uri="{FF2B5EF4-FFF2-40B4-BE49-F238E27FC236}">
                <a16:creationId xmlns:a16="http://schemas.microsoft.com/office/drawing/2014/main" id="{F4FAE48C-4C35-9685-7E85-6EADED45FFE1}"/>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Dictionary entries – first cut</a:t>
            </a:r>
          </a:p>
        </p:txBody>
      </p:sp>
      <p:graphicFrame>
        <p:nvGraphicFramePr>
          <p:cNvPr id="1260568" name="Group 1048">
            <a:extLst>
              <a:ext uri="{FF2B5EF4-FFF2-40B4-BE49-F238E27FC236}">
                <a16:creationId xmlns:a16="http://schemas.microsoft.com/office/drawing/2014/main" id="{19325163-A713-656C-DB64-C128035C672F}"/>
              </a:ext>
            </a:extLst>
          </p:cNvPr>
          <p:cNvGraphicFramePr>
            <a:graphicFrameLocks noGrp="1"/>
          </p:cNvGraphicFramePr>
          <p:nvPr>
            <p:ph idx="1"/>
          </p:nvPr>
        </p:nvGraphicFramePr>
        <p:xfrm>
          <a:off x="457200" y="1600200"/>
          <a:ext cx="3733800" cy="4876800"/>
        </p:xfrm>
        <a:graphic>
          <a:graphicData uri="http://schemas.openxmlformats.org/drawingml/2006/table">
            <a:tbl>
              <a:tblPr/>
              <a:tblGrid>
                <a:gridCol w="3733800">
                  <a:extLst>
                    <a:ext uri="{9D8B030D-6E8A-4147-A177-3AD203B41FA5}">
                      <a16:colId xmlns:a16="http://schemas.microsoft.com/office/drawing/2014/main" val="3205709106"/>
                    </a:ext>
                  </a:extLst>
                </a:gridCol>
              </a:tblGrid>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ensemble.french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23548458"/>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ja-JP" altLang="en-US" sz="2100" b="1" i="1" u="none" strike="noStrike" cap="none" normalizeH="0" baseline="0">
                          <a:ln>
                            <a:noFill/>
                          </a:ln>
                          <a:solidFill>
                            <a:schemeClr val="tx1"/>
                          </a:solidFill>
                          <a:effectLst/>
                          <a:latin typeface="Tahoma" panose="020B0604030504040204" pitchFamily="34" charset="0"/>
                          <a:ea typeface="Arial Unicode MS" pitchFamily="34" charset="-120"/>
                        </a:rPr>
                        <a:t>時間</a:t>
                      </a:r>
                      <a:r>
                        <a:rPr kumimoji="0" lang="ja-JP" altLang="en-US" sz="2100" b="1" i="1" u="none" strike="noStrike" cap="none" normalizeH="0" baseline="0">
                          <a:ln>
                            <a:noFill/>
                          </a:ln>
                          <a:solidFill>
                            <a:schemeClr val="tx1"/>
                          </a:solidFill>
                          <a:effectLst/>
                          <a:latin typeface="Lucida Sans" panose="020B0602030504020204" pitchFamily="34" charset="0"/>
                          <a:ea typeface="Arial Unicode MS" pitchFamily="34" charset="-120"/>
                        </a:rPr>
                        <a:t>.</a:t>
                      </a:r>
                      <a:r>
                        <a:rPr kumimoji="0" lang="en-US" altLang="ja-JP" sz="2200" b="1" i="1" u="none" strike="noStrike" cap="none" normalizeH="0" baseline="0">
                          <a:ln>
                            <a:noFill/>
                          </a:ln>
                          <a:solidFill>
                            <a:schemeClr val="tx1"/>
                          </a:solidFill>
                          <a:effectLst/>
                          <a:latin typeface="Lucida Sans" panose="020B0602030504020204" pitchFamily="34" charset="0"/>
                          <a:ea typeface="Arial Unicode MS" pitchFamily="34" charset="-120"/>
                        </a:rPr>
                        <a:t>japanese</a:t>
                      </a:r>
                      <a:endPar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endParaRP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054975244"/>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MIT.english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711140592"/>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mit.german</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3102306325"/>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guaranteed.english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301859402"/>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entries.english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1494188684"/>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sometimes.english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576467921"/>
                  </a:ext>
                </a:extLst>
              </a:tr>
              <a:tr h="609600">
                <a:tc>
                  <a:txBody>
                    <a:bodyPr/>
                    <a:lstStyle>
                      <a:lvl1pPr eaLnBrk="0" hangingPunct="0">
                        <a:spcBef>
                          <a:spcPct val="20000"/>
                        </a:spcBef>
                        <a:buClr>
                          <a:srgbClr val="437085"/>
                        </a:buClr>
                        <a:buFont typeface="Wingdings" panose="05000000000000000000" pitchFamily="2" charset="2"/>
                        <a:defRPr sz="2400">
                          <a:solidFill>
                            <a:schemeClr val="tx1"/>
                          </a:solidFill>
                          <a:latin typeface="Calibri" panose="020F0502020204030204" pitchFamily="34" charset="0"/>
                          <a:ea typeface="ＭＳ Ｐゴシック" panose="020B0600070205080204" pitchFamily="34" charset="-128"/>
                        </a:defRPr>
                      </a:lvl1pPr>
                      <a:lvl2pPr marL="37931725" indent="-37474525" eaLnBrk="0" hangingPunct="0">
                        <a:spcBef>
                          <a:spcPct val="20000"/>
                        </a:spcBef>
                        <a:buClr>
                          <a:srgbClr val="357E69"/>
                        </a:buClr>
                        <a:buFont typeface="Wingdings" panose="05000000000000000000" pitchFamily="2" charset="2"/>
                        <a:defRPr sz="2000">
                          <a:solidFill>
                            <a:schemeClr val="tx1"/>
                          </a:solidFill>
                          <a:latin typeface="Calibri" panose="020F0502020204030204" pitchFamily="34" charset="0"/>
                          <a:ea typeface="ＭＳ Ｐゴシック" panose="020B0600070205080204" pitchFamily="34" charset="-128"/>
                        </a:defRPr>
                      </a:lvl2pPr>
                      <a:lvl3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3pPr>
                      <a:lvl4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4pPr>
                      <a:lvl5pPr eaLnBrk="0" hangingPunct="0">
                        <a:spcBef>
                          <a:spcPct val="20000"/>
                        </a:spcBef>
                        <a:defRPr>
                          <a:solidFill>
                            <a:schemeClr val="tx1"/>
                          </a:solidFill>
                          <a:latin typeface="Calibri" panose="020F0502020204030204" pitchFamily="34" charset="0"/>
                          <a:ea typeface="ＭＳ Ｐゴシック" panose="020B0600070205080204" pitchFamily="34" charset="-128"/>
                        </a:defRPr>
                      </a:lvl5pPr>
                      <a:lvl6pPr marL="4572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eaLnBrk="0" fontAlgn="base" hangingPunct="0">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
                          <a:srgbClr val="A50021"/>
                        </a:buClr>
                        <a:buSzPct val="60000"/>
                        <a:buFont typeface="Wingdings" panose="05000000000000000000" pitchFamily="2" charset="2"/>
                        <a:buNone/>
                        <a:tabLst/>
                      </a:pPr>
                      <a:r>
                        <a:rPr kumimoji="0" lang="en-US" altLang="zh-TW" sz="2200" b="1" i="1" u="none" strike="noStrike" cap="none" normalizeH="0" baseline="0">
                          <a:ln>
                            <a:noFill/>
                          </a:ln>
                          <a:solidFill>
                            <a:schemeClr val="tx1"/>
                          </a:solidFill>
                          <a:effectLst/>
                          <a:latin typeface="Lucida Sans" panose="020B0602030504020204" pitchFamily="34" charset="0"/>
                          <a:ea typeface="Arial Unicode MS" pitchFamily="34" charset="-120"/>
                        </a:rPr>
                        <a:t>tokenization.english</a:t>
                      </a:r>
                    </a:p>
                  </a:txBody>
                  <a:tcPr marL="214685" marR="214685" anchor="ctr" horzOverflow="overflow">
                    <a:lnL w="28575"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val="475668546"/>
                  </a:ext>
                </a:extLst>
              </a:tr>
            </a:tbl>
          </a:graphicData>
        </a:graphic>
      </p:graphicFrame>
      <p:sp>
        <p:nvSpPr>
          <p:cNvPr id="63511" name="AutoShape 1049">
            <a:extLst>
              <a:ext uri="{FF2B5EF4-FFF2-40B4-BE49-F238E27FC236}">
                <a16:creationId xmlns:a16="http://schemas.microsoft.com/office/drawing/2014/main" id="{1FD9DC7B-09F8-3754-1780-7E775534AF0A}"/>
              </a:ext>
            </a:extLst>
          </p:cNvPr>
          <p:cNvSpPr>
            <a:spLocks noChangeArrowheads="1"/>
          </p:cNvSpPr>
          <p:nvPr/>
        </p:nvSpPr>
        <p:spPr bwMode="auto">
          <a:xfrm>
            <a:off x="4408488" y="2938463"/>
            <a:ext cx="4125912" cy="2657475"/>
          </a:xfrm>
          <a:prstGeom prst="leftArrowCallout">
            <a:avLst>
              <a:gd name="adj1" fmla="val 25000"/>
              <a:gd name="adj2" fmla="val 25000"/>
              <a:gd name="adj3" fmla="val 25876"/>
              <a:gd name="adj4" fmla="val 66667"/>
            </a:avLst>
          </a:prstGeom>
          <a:solidFill>
            <a:schemeClr val="accent1"/>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These may be grouped by language (or not…).  </a:t>
            </a:r>
          </a:p>
          <a:p>
            <a:pPr algn="ctr" eaLnBrk="1" hangingPunct="1">
              <a:spcBef>
                <a:spcPct val="0"/>
              </a:spcBef>
              <a:buClrTx/>
              <a:buFontTx/>
              <a:buNone/>
            </a:pPr>
            <a:r>
              <a:rPr lang="en-US" altLang="zh-TW" sz="2400">
                <a:latin typeface="Lucida Sans" panose="020B0602030504020204" pitchFamily="34" charset="0"/>
                <a:ea typeface="Arial Unicode MS" pitchFamily="34" charset="-128"/>
              </a:rPr>
              <a:t>More on this in ranking/query processing.</a:t>
            </a:r>
          </a:p>
        </p:txBody>
      </p:sp>
      <p:sp>
        <p:nvSpPr>
          <p:cNvPr id="63512" name="TextBox 4">
            <a:extLst>
              <a:ext uri="{FF2B5EF4-FFF2-40B4-BE49-F238E27FC236}">
                <a16:creationId xmlns:a16="http://schemas.microsoft.com/office/drawing/2014/main" id="{8C2327CC-9830-ED5C-30DC-55202343DC01}"/>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BC9F7791-5E0B-7A16-FF13-CF5C5A9BEFC7}"/>
              </a:ext>
            </a:extLst>
          </p:cNvPr>
          <p:cNvSpPr>
            <a:spLocks noGrp="1" noChangeArrowheads="1"/>
          </p:cNvSpPr>
          <p:nvPr>
            <p:ph type="title"/>
          </p:nvPr>
        </p:nvSpPr>
        <p:spPr/>
        <p:txBody>
          <a:bodyPr/>
          <a:lstStyle/>
          <a:p>
            <a:pPr eaLnBrk="1" hangingPunct="1">
              <a:defRPr/>
            </a:pPr>
            <a:r>
              <a:rPr lang="en-US">
                <a:ea typeface="ＭＳ Ｐゴシック" charset="-128"/>
                <a:cs typeface="ＭＳ Ｐゴシック" charset="-128"/>
              </a:rPr>
              <a:t>Faster postings merges:</a:t>
            </a:r>
            <a:br>
              <a:rPr lang="en-US">
                <a:ea typeface="ＭＳ Ｐゴシック" charset="-128"/>
                <a:cs typeface="ＭＳ Ｐゴシック" charset="-128"/>
              </a:rPr>
            </a:br>
            <a:r>
              <a:rPr lang="en-US">
                <a:ea typeface="ＭＳ Ｐゴシック" charset="-128"/>
                <a:cs typeface="ＭＳ Ｐゴシック" charset="-128"/>
              </a:rPr>
              <a:t>Skip pointers/Skip lists</a:t>
            </a:r>
          </a:p>
        </p:txBody>
      </p:sp>
      <p:sp>
        <p:nvSpPr>
          <p:cNvPr id="4" name="Text Placeholder 3">
            <a:extLst>
              <a:ext uri="{FF2B5EF4-FFF2-40B4-BE49-F238E27FC236}">
                <a16:creationId xmlns:a16="http://schemas.microsoft.com/office/drawing/2014/main" id="{4073F855-C710-A046-FD36-EF91F16F2782}"/>
              </a:ext>
            </a:extLst>
          </p:cNvPr>
          <p:cNvSpPr>
            <a:spLocks noGrp="1"/>
          </p:cNvSpPr>
          <p:nvPr>
            <p:ph type="body" idx="1"/>
          </p:nvPr>
        </p:nvSpPr>
        <p:spPr/>
        <p:txBody>
          <a:bodyPr/>
          <a:lstStyle/>
          <a:p>
            <a:pPr>
              <a:buFont typeface="Wingdings" charset="2"/>
              <a:buNone/>
              <a:defRPr/>
            </a:pP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44">
            <a:extLst>
              <a:ext uri="{FF2B5EF4-FFF2-40B4-BE49-F238E27FC236}">
                <a16:creationId xmlns:a16="http://schemas.microsoft.com/office/drawing/2014/main" id="{F54C567F-4453-5C29-E258-49E8252317D0}"/>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Recall basic merge</a:t>
            </a:r>
          </a:p>
        </p:txBody>
      </p:sp>
      <p:sp>
        <p:nvSpPr>
          <p:cNvPr id="67587" name="Rectangle 45">
            <a:extLst>
              <a:ext uri="{FF2B5EF4-FFF2-40B4-BE49-F238E27FC236}">
                <a16:creationId xmlns:a16="http://schemas.microsoft.com/office/drawing/2014/main" id="{33CFB93F-D8E0-850A-A27A-15CEA51643A0}"/>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Walk through the two postings simultaneously, in time linear in the total number of postings entries</a:t>
            </a:r>
          </a:p>
        </p:txBody>
      </p:sp>
      <p:sp>
        <p:nvSpPr>
          <p:cNvPr id="67588" name="Text Box 46">
            <a:extLst>
              <a:ext uri="{FF2B5EF4-FFF2-40B4-BE49-F238E27FC236}">
                <a16:creationId xmlns:a16="http://schemas.microsoft.com/office/drawing/2014/main" id="{F0BC26D7-DAEA-0947-1E02-40BFC39258B4}"/>
              </a:ext>
            </a:extLst>
          </p:cNvPr>
          <p:cNvSpPr txBox="1">
            <a:spLocks noChangeArrowheads="1"/>
          </p:cNvSpPr>
          <p:nvPr/>
        </p:nvSpPr>
        <p:spPr bwMode="auto">
          <a:xfrm>
            <a:off x="6878638" y="3429000"/>
            <a:ext cx="703262"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128</a:t>
            </a:r>
          </a:p>
        </p:txBody>
      </p:sp>
      <p:sp>
        <p:nvSpPr>
          <p:cNvPr id="67589" name="Text Box 47">
            <a:extLst>
              <a:ext uri="{FF2B5EF4-FFF2-40B4-BE49-F238E27FC236}">
                <a16:creationId xmlns:a16="http://schemas.microsoft.com/office/drawing/2014/main" id="{16D7E81F-5215-E119-B306-C3475EF831FE}"/>
              </a:ext>
            </a:extLst>
          </p:cNvPr>
          <p:cNvSpPr txBox="1">
            <a:spLocks noChangeArrowheads="1"/>
          </p:cNvSpPr>
          <p:nvPr/>
        </p:nvSpPr>
        <p:spPr bwMode="auto">
          <a:xfrm>
            <a:off x="7351713" y="3962400"/>
            <a:ext cx="57785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31</a:t>
            </a:r>
          </a:p>
        </p:txBody>
      </p:sp>
      <p:sp>
        <p:nvSpPr>
          <p:cNvPr id="67590" name="Text Box 49">
            <a:extLst>
              <a:ext uri="{FF2B5EF4-FFF2-40B4-BE49-F238E27FC236}">
                <a16:creationId xmlns:a16="http://schemas.microsoft.com/office/drawing/2014/main" id="{B5EC3229-16B6-1359-ECB0-F996AA550D50}"/>
              </a:ext>
            </a:extLst>
          </p:cNvPr>
          <p:cNvSpPr txBox="1">
            <a:spLocks noChangeArrowheads="1"/>
          </p:cNvSpPr>
          <p:nvPr/>
        </p:nvSpPr>
        <p:spPr bwMode="auto">
          <a:xfrm>
            <a:off x="2514600" y="3429000"/>
            <a:ext cx="363538"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67591" name="AutoShape 50">
            <a:extLst>
              <a:ext uri="{FF2B5EF4-FFF2-40B4-BE49-F238E27FC236}">
                <a16:creationId xmlns:a16="http://schemas.microsoft.com/office/drawing/2014/main" id="{5B36D117-1874-C131-C291-B14126A8A0EC}"/>
              </a:ext>
            </a:extLst>
          </p:cNvPr>
          <p:cNvCxnSpPr>
            <a:cxnSpLocks noChangeShapeType="1"/>
            <a:stCxn id="67590" idx="3"/>
            <a:endCxn id="67592" idx="1"/>
          </p:cNvCxnSpPr>
          <p:nvPr/>
        </p:nvCxnSpPr>
        <p:spPr bwMode="auto">
          <a:xfrm>
            <a:off x="2878138" y="3662363"/>
            <a:ext cx="28416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592" name="Text Box 52">
            <a:extLst>
              <a:ext uri="{FF2B5EF4-FFF2-40B4-BE49-F238E27FC236}">
                <a16:creationId xmlns:a16="http://schemas.microsoft.com/office/drawing/2014/main" id="{D2CC32C9-8F29-5B60-D033-6CDEE26FDB6F}"/>
              </a:ext>
            </a:extLst>
          </p:cNvPr>
          <p:cNvSpPr txBox="1">
            <a:spLocks noChangeArrowheads="1"/>
          </p:cNvSpPr>
          <p:nvPr/>
        </p:nvSpPr>
        <p:spPr bwMode="auto">
          <a:xfrm>
            <a:off x="3162300" y="3429000"/>
            <a:ext cx="363538"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a:t>
            </a:r>
          </a:p>
        </p:txBody>
      </p:sp>
      <p:cxnSp>
        <p:nvCxnSpPr>
          <p:cNvPr id="67593" name="AutoShape 53">
            <a:extLst>
              <a:ext uri="{FF2B5EF4-FFF2-40B4-BE49-F238E27FC236}">
                <a16:creationId xmlns:a16="http://schemas.microsoft.com/office/drawing/2014/main" id="{B1155DBD-0EE9-FBDB-03AA-F1C47224965F}"/>
              </a:ext>
            </a:extLst>
          </p:cNvPr>
          <p:cNvCxnSpPr>
            <a:cxnSpLocks noChangeShapeType="1"/>
            <a:stCxn id="67592" idx="3"/>
            <a:endCxn id="67594" idx="1"/>
          </p:cNvCxnSpPr>
          <p:nvPr/>
        </p:nvCxnSpPr>
        <p:spPr bwMode="auto">
          <a:xfrm>
            <a:off x="3525838" y="3662363"/>
            <a:ext cx="304800"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594" name="Text Box 55">
            <a:extLst>
              <a:ext uri="{FF2B5EF4-FFF2-40B4-BE49-F238E27FC236}">
                <a16:creationId xmlns:a16="http://schemas.microsoft.com/office/drawing/2014/main" id="{6FF6FD3D-9B0A-4C06-C80F-8D2500B1AFD9}"/>
              </a:ext>
            </a:extLst>
          </p:cNvPr>
          <p:cNvSpPr txBox="1">
            <a:spLocks noChangeArrowheads="1"/>
          </p:cNvSpPr>
          <p:nvPr/>
        </p:nvSpPr>
        <p:spPr bwMode="auto">
          <a:xfrm>
            <a:off x="3830638" y="3429000"/>
            <a:ext cx="3635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67595" name="AutoShape 56">
            <a:extLst>
              <a:ext uri="{FF2B5EF4-FFF2-40B4-BE49-F238E27FC236}">
                <a16:creationId xmlns:a16="http://schemas.microsoft.com/office/drawing/2014/main" id="{1B988834-5AEB-9500-823B-42F531726431}"/>
              </a:ext>
            </a:extLst>
          </p:cNvPr>
          <p:cNvCxnSpPr>
            <a:cxnSpLocks noChangeShapeType="1"/>
            <a:stCxn id="67594" idx="3"/>
            <a:endCxn id="67596" idx="1"/>
          </p:cNvCxnSpPr>
          <p:nvPr/>
        </p:nvCxnSpPr>
        <p:spPr bwMode="auto">
          <a:xfrm flipV="1">
            <a:off x="4194175" y="3659188"/>
            <a:ext cx="246063" cy="3175"/>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596" name="Text Box 58">
            <a:extLst>
              <a:ext uri="{FF2B5EF4-FFF2-40B4-BE49-F238E27FC236}">
                <a16:creationId xmlns:a16="http://schemas.microsoft.com/office/drawing/2014/main" id="{CE349B4A-23BF-4378-4D1C-0C59B5046333}"/>
              </a:ext>
            </a:extLst>
          </p:cNvPr>
          <p:cNvSpPr txBox="1">
            <a:spLocks noChangeArrowheads="1"/>
          </p:cNvSpPr>
          <p:nvPr/>
        </p:nvSpPr>
        <p:spPr bwMode="auto">
          <a:xfrm>
            <a:off x="4440238" y="3429000"/>
            <a:ext cx="5746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41</a:t>
            </a:r>
          </a:p>
        </p:txBody>
      </p:sp>
      <p:cxnSp>
        <p:nvCxnSpPr>
          <p:cNvPr id="67597" name="AutoShape 59">
            <a:extLst>
              <a:ext uri="{FF2B5EF4-FFF2-40B4-BE49-F238E27FC236}">
                <a16:creationId xmlns:a16="http://schemas.microsoft.com/office/drawing/2014/main" id="{03164388-4829-B96D-560D-153C4EA5932D}"/>
              </a:ext>
            </a:extLst>
          </p:cNvPr>
          <p:cNvCxnSpPr>
            <a:cxnSpLocks noChangeShapeType="1"/>
            <a:stCxn id="67596" idx="3"/>
            <a:endCxn id="67598" idx="1"/>
          </p:cNvCxnSpPr>
          <p:nvPr/>
        </p:nvCxnSpPr>
        <p:spPr bwMode="auto">
          <a:xfrm>
            <a:off x="5014913" y="3659188"/>
            <a:ext cx="187325" cy="1587"/>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598" name="Text Box 61">
            <a:extLst>
              <a:ext uri="{FF2B5EF4-FFF2-40B4-BE49-F238E27FC236}">
                <a16:creationId xmlns:a16="http://schemas.microsoft.com/office/drawing/2014/main" id="{FD757F33-2156-D58A-12AC-3F84E71174B5}"/>
              </a:ext>
            </a:extLst>
          </p:cNvPr>
          <p:cNvSpPr txBox="1">
            <a:spLocks noChangeArrowheads="1"/>
          </p:cNvSpPr>
          <p:nvPr/>
        </p:nvSpPr>
        <p:spPr bwMode="auto">
          <a:xfrm>
            <a:off x="5202238" y="3429000"/>
            <a:ext cx="5746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48</a:t>
            </a:r>
          </a:p>
        </p:txBody>
      </p:sp>
      <p:cxnSp>
        <p:nvCxnSpPr>
          <p:cNvPr id="67599" name="AutoShape 62">
            <a:extLst>
              <a:ext uri="{FF2B5EF4-FFF2-40B4-BE49-F238E27FC236}">
                <a16:creationId xmlns:a16="http://schemas.microsoft.com/office/drawing/2014/main" id="{E60F8950-DC4B-B726-EC63-CA5994237AA6}"/>
              </a:ext>
            </a:extLst>
          </p:cNvPr>
          <p:cNvCxnSpPr>
            <a:cxnSpLocks noChangeShapeType="1"/>
            <a:stCxn id="67598" idx="3"/>
            <a:endCxn id="67600" idx="1"/>
          </p:cNvCxnSpPr>
          <p:nvPr/>
        </p:nvCxnSpPr>
        <p:spPr bwMode="auto">
          <a:xfrm>
            <a:off x="5776913" y="3659188"/>
            <a:ext cx="263525" cy="3175"/>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00" name="Text Box 64">
            <a:extLst>
              <a:ext uri="{FF2B5EF4-FFF2-40B4-BE49-F238E27FC236}">
                <a16:creationId xmlns:a16="http://schemas.microsoft.com/office/drawing/2014/main" id="{645659F1-1074-CE20-7D32-27A94412DB06}"/>
              </a:ext>
            </a:extLst>
          </p:cNvPr>
          <p:cNvSpPr txBox="1">
            <a:spLocks noChangeArrowheads="1"/>
          </p:cNvSpPr>
          <p:nvPr/>
        </p:nvSpPr>
        <p:spPr bwMode="auto">
          <a:xfrm>
            <a:off x="6040438" y="3429000"/>
            <a:ext cx="5334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64</a:t>
            </a:r>
          </a:p>
        </p:txBody>
      </p:sp>
      <p:cxnSp>
        <p:nvCxnSpPr>
          <p:cNvPr id="67601" name="AutoShape 65">
            <a:extLst>
              <a:ext uri="{FF2B5EF4-FFF2-40B4-BE49-F238E27FC236}">
                <a16:creationId xmlns:a16="http://schemas.microsoft.com/office/drawing/2014/main" id="{AAF6EB0B-2096-4C2E-0266-E153C51758C3}"/>
              </a:ext>
            </a:extLst>
          </p:cNvPr>
          <p:cNvCxnSpPr>
            <a:cxnSpLocks noChangeShapeType="1"/>
            <a:stCxn id="67600" idx="3"/>
            <a:endCxn id="67588" idx="1"/>
          </p:cNvCxnSpPr>
          <p:nvPr/>
        </p:nvCxnSpPr>
        <p:spPr bwMode="auto">
          <a:xfrm>
            <a:off x="6573838" y="3662363"/>
            <a:ext cx="304800"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02" name="Text Box 67">
            <a:extLst>
              <a:ext uri="{FF2B5EF4-FFF2-40B4-BE49-F238E27FC236}">
                <a16:creationId xmlns:a16="http://schemas.microsoft.com/office/drawing/2014/main" id="{C5CBF300-5EA4-1328-CF89-5BA317EE5E90}"/>
              </a:ext>
            </a:extLst>
          </p:cNvPr>
          <p:cNvSpPr txBox="1">
            <a:spLocks noChangeArrowheads="1"/>
          </p:cNvSpPr>
          <p:nvPr/>
        </p:nvSpPr>
        <p:spPr bwMode="auto">
          <a:xfrm>
            <a:off x="2535238" y="3962400"/>
            <a:ext cx="3635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a:t>
            </a:r>
          </a:p>
        </p:txBody>
      </p:sp>
      <p:cxnSp>
        <p:nvCxnSpPr>
          <p:cNvPr id="67603" name="AutoShape 68">
            <a:extLst>
              <a:ext uri="{FF2B5EF4-FFF2-40B4-BE49-F238E27FC236}">
                <a16:creationId xmlns:a16="http://schemas.microsoft.com/office/drawing/2014/main" id="{5C947191-89D6-9097-A401-73A7AE979031}"/>
              </a:ext>
            </a:extLst>
          </p:cNvPr>
          <p:cNvCxnSpPr>
            <a:cxnSpLocks noChangeShapeType="1"/>
            <a:stCxn id="67602" idx="3"/>
            <a:endCxn id="67604" idx="1"/>
          </p:cNvCxnSpPr>
          <p:nvPr/>
        </p:nvCxnSpPr>
        <p:spPr bwMode="auto">
          <a:xfrm>
            <a:off x="2898775" y="4195763"/>
            <a:ext cx="284163"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04" name="Text Box 70">
            <a:extLst>
              <a:ext uri="{FF2B5EF4-FFF2-40B4-BE49-F238E27FC236}">
                <a16:creationId xmlns:a16="http://schemas.microsoft.com/office/drawing/2014/main" id="{20CFC867-2E05-193C-69B2-6C8415F9649B}"/>
              </a:ext>
            </a:extLst>
          </p:cNvPr>
          <p:cNvSpPr txBox="1">
            <a:spLocks noChangeArrowheads="1"/>
          </p:cNvSpPr>
          <p:nvPr/>
        </p:nvSpPr>
        <p:spPr bwMode="auto">
          <a:xfrm>
            <a:off x="3182938" y="3962400"/>
            <a:ext cx="3635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67605" name="AutoShape 71">
            <a:extLst>
              <a:ext uri="{FF2B5EF4-FFF2-40B4-BE49-F238E27FC236}">
                <a16:creationId xmlns:a16="http://schemas.microsoft.com/office/drawing/2014/main" id="{7862A12B-905A-EE54-7093-5CD7676CBD49}"/>
              </a:ext>
            </a:extLst>
          </p:cNvPr>
          <p:cNvCxnSpPr>
            <a:cxnSpLocks noChangeShapeType="1"/>
            <a:stCxn id="67604" idx="3"/>
            <a:endCxn id="67606" idx="1"/>
          </p:cNvCxnSpPr>
          <p:nvPr/>
        </p:nvCxnSpPr>
        <p:spPr bwMode="auto">
          <a:xfrm>
            <a:off x="3546475" y="4195763"/>
            <a:ext cx="284163"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06" name="Text Box 73">
            <a:extLst>
              <a:ext uri="{FF2B5EF4-FFF2-40B4-BE49-F238E27FC236}">
                <a16:creationId xmlns:a16="http://schemas.microsoft.com/office/drawing/2014/main" id="{8B71137B-2316-0F25-6F0B-FD5888B6DA0B}"/>
              </a:ext>
            </a:extLst>
          </p:cNvPr>
          <p:cNvSpPr txBox="1">
            <a:spLocks noChangeArrowheads="1"/>
          </p:cNvSpPr>
          <p:nvPr/>
        </p:nvSpPr>
        <p:spPr bwMode="auto">
          <a:xfrm>
            <a:off x="3830638" y="3962400"/>
            <a:ext cx="3635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a:t>
            </a:r>
          </a:p>
        </p:txBody>
      </p:sp>
      <p:cxnSp>
        <p:nvCxnSpPr>
          <p:cNvPr id="67607" name="AutoShape 74">
            <a:extLst>
              <a:ext uri="{FF2B5EF4-FFF2-40B4-BE49-F238E27FC236}">
                <a16:creationId xmlns:a16="http://schemas.microsoft.com/office/drawing/2014/main" id="{90E59CCA-B4A7-1F06-78A8-B59DFFF7AD80}"/>
              </a:ext>
            </a:extLst>
          </p:cNvPr>
          <p:cNvCxnSpPr>
            <a:cxnSpLocks noChangeShapeType="1"/>
            <a:stCxn id="67606" idx="3"/>
            <a:endCxn id="67608" idx="1"/>
          </p:cNvCxnSpPr>
          <p:nvPr/>
        </p:nvCxnSpPr>
        <p:spPr bwMode="auto">
          <a:xfrm flipV="1">
            <a:off x="4194175" y="4192588"/>
            <a:ext cx="266700" cy="3175"/>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08" name="Text Box 76">
            <a:extLst>
              <a:ext uri="{FF2B5EF4-FFF2-40B4-BE49-F238E27FC236}">
                <a16:creationId xmlns:a16="http://schemas.microsoft.com/office/drawing/2014/main" id="{D037421D-FA8E-738C-730A-DC76EF1D37FF}"/>
              </a:ext>
            </a:extLst>
          </p:cNvPr>
          <p:cNvSpPr txBox="1">
            <a:spLocks noChangeArrowheads="1"/>
          </p:cNvSpPr>
          <p:nvPr/>
        </p:nvSpPr>
        <p:spPr bwMode="auto">
          <a:xfrm>
            <a:off x="4460875" y="3962400"/>
            <a:ext cx="379413"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67609" name="AutoShape 77">
            <a:extLst>
              <a:ext uri="{FF2B5EF4-FFF2-40B4-BE49-F238E27FC236}">
                <a16:creationId xmlns:a16="http://schemas.microsoft.com/office/drawing/2014/main" id="{E8A26DFB-8E43-3D06-3497-60856596637E}"/>
              </a:ext>
            </a:extLst>
          </p:cNvPr>
          <p:cNvCxnSpPr>
            <a:cxnSpLocks noChangeShapeType="1"/>
            <a:stCxn id="67608" idx="3"/>
            <a:endCxn id="67610" idx="1"/>
          </p:cNvCxnSpPr>
          <p:nvPr/>
        </p:nvCxnSpPr>
        <p:spPr bwMode="auto">
          <a:xfrm>
            <a:off x="4840288" y="4192588"/>
            <a:ext cx="227012" cy="1587"/>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10" name="Text Box 79">
            <a:extLst>
              <a:ext uri="{FF2B5EF4-FFF2-40B4-BE49-F238E27FC236}">
                <a16:creationId xmlns:a16="http://schemas.microsoft.com/office/drawing/2014/main" id="{CE183C68-A18C-AD7D-8EBE-9AB21939D811}"/>
              </a:ext>
            </a:extLst>
          </p:cNvPr>
          <p:cNvSpPr txBox="1">
            <a:spLocks noChangeArrowheads="1"/>
          </p:cNvSpPr>
          <p:nvPr/>
        </p:nvSpPr>
        <p:spPr bwMode="auto">
          <a:xfrm>
            <a:off x="5067300" y="3962400"/>
            <a:ext cx="574675" cy="4619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11</a:t>
            </a:r>
          </a:p>
        </p:txBody>
      </p:sp>
      <p:cxnSp>
        <p:nvCxnSpPr>
          <p:cNvPr id="67611" name="AutoShape 80">
            <a:extLst>
              <a:ext uri="{FF2B5EF4-FFF2-40B4-BE49-F238E27FC236}">
                <a16:creationId xmlns:a16="http://schemas.microsoft.com/office/drawing/2014/main" id="{C922CB51-2E48-17E6-8C18-63E4272597CC}"/>
              </a:ext>
            </a:extLst>
          </p:cNvPr>
          <p:cNvCxnSpPr>
            <a:cxnSpLocks noChangeShapeType="1"/>
            <a:stCxn id="67610" idx="3"/>
            <a:endCxn id="67612" idx="1"/>
          </p:cNvCxnSpPr>
          <p:nvPr/>
        </p:nvCxnSpPr>
        <p:spPr bwMode="auto">
          <a:xfrm>
            <a:off x="5641975" y="4192588"/>
            <a:ext cx="185738" cy="3175"/>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12" name="Text Box 82">
            <a:extLst>
              <a:ext uri="{FF2B5EF4-FFF2-40B4-BE49-F238E27FC236}">
                <a16:creationId xmlns:a16="http://schemas.microsoft.com/office/drawing/2014/main" id="{3F6A4B30-37D5-BD86-FF3C-1CEDC55D2B91}"/>
              </a:ext>
            </a:extLst>
          </p:cNvPr>
          <p:cNvSpPr txBox="1">
            <a:spLocks noChangeArrowheads="1"/>
          </p:cNvSpPr>
          <p:nvPr/>
        </p:nvSpPr>
        <p:spPr bwMode="auto">
          <a:xfrm>
            <a:off x="5827713" y="3962400"/>
            <a:ext cx="588962"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17</a:t>
            </a:r>
          </a:p>
        </p:txBody>
      </p:sp>
      <p:cxnSp>
        <p:nvCxnSpPr>
          <p:cNvPr id="67613" name="AutoShape 83">
            <a:extLst>
              <a:ext uri="{FF2B5EF4-FFF2-40B4-BE49-F238E27FC236}">
                <a16:creationId xmlns:a16="http://schemas.microsoft.com/office/drawing/2014/main" id="{A389FDFF-C3EB-A8F5-9E3D-5BF0D8F645A6}"/>
              </a:ext>
            </a:extLst>
          </p:cNvPr>
          <p:cNvCxnSpPr>
            <a:cxnSpLocks noChangeShapeType="1"/>
            <a:stCxn id="67612" idx="3"/>
            <a:endCxn id="67614" idx="1"/>
          </p:cNvCxnSpPr>
          <p:nvPr/>
        </p:nvCxnSpPr>
        <p:spPr bwMode="auto">
          <a:xfrm>
            <a:off x="6416675" y="4195763"/>
            <a:ext cx="173038"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14" name="Text Box 85">
            <a:extLst>
              <a:ext uri="{FF2B5EF4-FFF2-40B4-BE49-F238E27FC236}">
                <a16:creationId xmlns:a16="http://schemas.microsoft.com/office/drawing/2014/main" id="{FFC63998-1F8D-ECAB-C16A-689D358103ED}"/>
              </a:ext>
            </a:extLst>
          </p:cNvPr>
          <p:cNvSpPr txBox="1">
            <a:spLocks noChangeArrowheads="1"/>
          </p:cNvSpPr>
          <p:nvPr/>
        </p:nvSpPr>
        <p:spPr bwMode="auto">
          <a:xfrm>
            <a:off x="6589713" y="3962400"/>
            <a:ext cx="53340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21</a:t>
            </a:r>
          </a:p>
        </p:txBody>
      </p:sp>
      <p:cxnSp>
        <p:nvCxnSpPr>
          <p:cNvPr id="67615" name="AutoShape 86">
            <a:extLst>
              <a:ext uri="{FF2B5EF4-FFF2-40B4-BE49-F238E27FC236}">
                <a16:creationId xmlns:a16="http://schemas.microsoft.com/office/drawing/2014/main" id="{2B6F606D-8131-D9D6-7746-12F413DB6AFF}"/>
              </a:ext>
            </a:extLst>
          </p:cNvPr>
          <p:cNvCxnSpPr>
            <a:cxnSpLocks noChangeShapeType="1"/>
            <a:stCxn id="67614" idx="3"/>
            <a:endCxn id="67589" idx="1"/>
          </p:cNvCxnSpPr>
          <p:nvPr/>
        </p:nvCxnSpPr>
        <p:spPr bwMode="auto">
          <a:xfrm>
            <a:off x="7123113" y="4195763"/>
            <a:ext cx="228600"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16" name="Text Box 88">
            <a:extLst>
              <a:ext uri="{FF2B5EF4-FFF2-40B4-BE49-F238E27FC236}">
                <a16:creationId xmlns:a16="http://schemas.microsoft.com/office/drawing/2014/main" id="{A9D01103-A0EE-47D7-91CC-D44F5AB4D9F7}"/>
              </a:ext>
            </a:extLst>
          </p:cNvPr>
          <p:cNvSpPr txBox="1">
            <a:spLocks noChangeArrowheads="1"/>
          </p:cNvSpPr>
          <p:nvPr/>
        </p:nvSpPr>
        <p:spPr bwMode="auto">
          <a:xfrm>
            <a:off x="7772400" y="3429000"/>
            <a:ext cx="11668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b="1" i="1">
                <a:latin typeface="Lucida Sans" panose="020B0602030504020204" pitchFamily="34" charset="0"/>
                <a:ea typeface="Arial Unicode MS" pitchFamily="34" charset="-128"/>
              </a:rPr>
              <a:t>Brutus</a:t>
            </a:r>
          </a:p>
        </p:txBody>
      </p:sp>
      <p:sp>
        <p:nvSpPr>
          <p:cNvPr id="67617" name="Text Box 89">
            <a:extLst>
              <a:ext uri="{FF2B5EF4-FFF2-40B4-BE49-F238E27FC236}">
                <a16:creationId xmlns:a16="http://schemas.microsoft.com/office/drawing/2014/main" id="{0F74585B-D8CD-1269-37B9-C57BF0F3C975}"/>
              </a:ext>
            </a:extLst>
          </p:cNvPr>
          <p:cNvSpPr txBox="1">
            <a:spLocks noChangeArrowheads="1"/>
          </p:cNvSpPr>
          <p:nvPr/>
        </p:nvSpPr>
        <p:spPr bwMode="auto">
          <a:xfrm>
            <a:off x="7848600" y="3962400"/>
            <a:ext cx="1203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b="1" i="1">
                <a:latin typeface="Lucida Sans" panose="020B0602030504020204" pitchFamily="34" charset="0"/>
                <a:ea typeface="Arial Unicode MS" pitchFamily="34" charset="-128"/>
              </a:rPr>
              <a:t>Caesar</a:t>
            </a:r>
          </a:p>
        </p:txBody>
      </p:sp>
      <p:sp>
        <p:nvSpPr>
          <p:cNvPr id="67618" name="AutoShape 90">
            <a:extLst>
              <a:ext uri="{FF2B5EF4-FFF2-40B4-BE49-F238E27FC236}">
                <a16:creationId xmlns:a16="http://schemas.microsoft.com/office/drawing/2014/main" id="{0909A142-6890-095C-5E58-DDF9F0D297A6}"/>
              </a:ext>
            </a:extLst>
          </p:cNvPr>
          <p:cNvSpPr>
            <a:spLocks noChangeArrowheads="1"/>
          </p:cNvSpPr>
          <p:nvPr/>
        </p:nvSpPr>
        <p:spPr bwMode="auto">
          <a:xfrm rot="10800000">
            <a:off x="1462088" y="3714750"/>
            <a:ext cx="976312" cy="485775"/>
          </a:xfrm>
          <a:prstGeom prst="notchedRightArrow">
            <a:avLst>
              <a:gd name="adj1" fmla="val 50000"/>
              <a:gd name="adj2" fmla="val 50245"/>
            </a:avLst>
          </a:prstGeom>
          <a:solidFill>
            <a:srgbClr val="CC0000"/>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67619" name="Text Box 91">
            <a:extLst>
              <a:ext uri="{FF2B5EF4-FFF2-40B4-BE49-F238E27FC236}">
                <a16:creationId xmlns:a16="http://schemas.microsoft.com/office/drawing/2014/main" id="{D22EA8EF-9271-F5FE-3586-EDFDB63823FB}"/>
              </a:ext>
            </a:extLst>
          </p:cNvPr>
          <p:cNvSpPr txBox="1">
            <a:spLocks noChangeArrowheads="1"/>
          </p:cNvSpPr>
          <p:nvPr/>
        </p:nvSpPr>
        <p:spPr bwMode="auto">
          <a:xfrm>
            <a:off x="228600" y="3733800"/>
            <a:ext cx="363538"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67620" name="AutoShape 93">
            <a:extLst>
              <a:ext uri="{FF2B5EF4-FFF2-40B4-BE49-F238E27FC236}">
                <a16:creationId xmlns:a16="http://schemas.microsoft.com/office/drawing/2014/main" id="{BBC562DF-8228-707E-7089-74991F5C2C27}"/>
              </a:ext>
            </a:extLst>
          </p:cNvPr>
          <p:cNvCxnSpPr>
            <a:cxnSpLocks noChangeShapeType="1"/>
            <a:stCxn id="67619" idx="3"/>
          </p:cNvCxnSpPr>
          <p:nvPr/>
        </p:nvCxnSpPr>
        <p:spPr bwMode="auto">
          <a:xfrm>
            <a:off x="592138" y="3967163"/>
            <a:ext cx="28416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67621" name="Text Box 94">
            <a:extLst>
              <a:ext uri="{FF2B5EF4-FFF2-40B4-BE49-F238E27FC236}">
                <a16:creationId xmlns:a16="http://schemas.microsoft.com/office/drawing/2014/main" id="{227D7171-6BB4-85C2-F72B-EB563B949AE4}"/>
              </a:ext>
            </a:extLst>
          </p:cNvPr>
          <p:cNvSpPr txBox="1">
            <a:spLocks noChangeArrowheads="1"/>
          </p:cNvSpPr>
          <p:nvPr/>
        </p:nvSpPr>
        <p:spPr bwMode="auto">
          <a:xfrm>
            <a:off x="855663" y="3743325"/>
            <a:ext cx="3635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sp>
        <p:nvSpPr>
          <p:cNvPr id="67622" name="Text Box 95">
            <a:extLst>
              <a:ext uri="{FF2B5EF4-FFF2-40B4-BE49-F238E27FC236}">
                <a16:creationId xmlns:a16="http://schemas.microsoft.com/office/drawing/2014/main" id="{92E7CB56-9487-E8A2-831C-AD3E6F839922}"/>
              </a:ext>
            </a:extLst>
          </p:cNvPr>
          <p:cNvSpPr txBox="1">
            <a:spLocks noChangeArrowheads="1"/>
          </p:cNvSpPr>
          <p:nvPr/>
        </p:nvSpPr>
        <p:spPr bwMode="auto">
          <a:xfrm>
            <a:off x="381000" y="4800600"/>
            <a:ext cx="83978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solidFill>
                  <a:srgbClr val="A50021"/>
                </a:solidFill>
                <a:latin typeface="Lucida Sans" panose="020B0602030504020204" pitchFamily="34" charset="0"/>
                <a:ea typeface="Arial Unicode MS" pitchFamily="34" charset="-128"/>
              </a:rPr>
              <a:t>If the list lengths are </a:t>
            </a:r>
            <a:r>
              <a:rPr lang="en-US" altLang="zh-TW" sz="2400" i="1">
                <a:solidFill>
                  <a:srgbClr val="A50021"/>
                </a:solidFill>
                <a:latin typeface="Lucida Sans" panose="020B0602030504020204" pitchFamily="34" charset="0"/>
                <a:ea typeface="Arial Unicode MS" pitchFamily="34" charset="-128"/>
              </a:rPr>
              <a:t>m</a:t>
            </a:r>
            <a:r>
              <a:rPr lang="en-US" altLang="zh-TW" sz="2400">
                <a:solidFill>
                  <a:srgbClr val="A50021"/>
                </a:solidFill>
                <a:latin typeface="Lucida Sans" panose="020B0602030504020204" pitchFamily="34" charset="0"/>
                <a:ea typeface="Arial Unicode MS" pitchFamily="34" charset="-128"/>
              </a:rPr>
              <a:t> and </a:t>
            </a:r>
            <a:r>
              <a:rPr lang="en-US" altLang="zh-TW" sz="2400" i="1">
                <a:solidFill>
                  <a:srgbClr val="A50021"/>
                </a:solidFill>
                <a:latin typeface="Lucida Sans" panose="020B0602030504020204" pitchFamily="34" charset="0"/>
                <a:ea typeface="Arial Unicode MS" pitchFamily="34" charset="-128"/>
              </a:rPr>
              <a:t>n</a:t>
            </a:r>
            <a:r>
              <a:rPr lang="en-US" altLang="zh-TW" sz="2400">
                <a:solidFill>
                  <a:srgbClr val="A50021"/>
                </a:solidFill>
                <a:latin typeface="Lucida Sans" panose="020B0602030504020204" pitchFamily="34" charset="0"/>
                <a:ea typeface="Arial Unicode MS" pitchFamily="34" charset="-128"/>
              </a:rPr>
              <a:t>, the merge takes O(</a:t>
            </a:r>
            <a:r>
              <a:rPr lang="en-US" altLang="zh-TW" sz="2400" i="1">
                <a:solidFill>
                  <a:srgbClr val="A50021"/>
                </a:solidFill>
                <a:latin typeface="Lucida Sans" panose="020B0602030504020204" pitchFamily="34" charset="0"/>
                <a:ea typeface="Arial Unicode MS" pitchFamily="34" charset="-128"/>
              </a:rPr>
              <a:t>m+n</a:t>
            </a:r>
            <a:r>
              <a:rPr lang="en-US" altLang="zh-TW" sz="2400">
                <a:solidFill>
                  <a:srgbClr val="A50021"/>
                </a:solidFill>
                <a:latin typeface="Lucida Sans" panose="020B0602030504020204" pitchFamily="34" charset="0"/>
                <a:ea typeface="Arial Unicode MS" pitchFamily="34" charset="-128"/>
              </a:rPr>
              <a:t>)</a:t>
            </a:r>
          </a:p>
          <a:p>
            <a:pPr eaLnBrk="1" hangingPunct="1">
              <a:spcBef>
                <a:spcPct val="0"/>
              </a:spcBef>
              <a:buClrTx/>
              <a:buFontTx/>
              <a:buNone/>
            </a:pPr>
            <a:r>
              <a:rPr lang="en-US" altLang="zh-TW" sz="2400">
                <a:solidFill>
                  <a:srgbClr val="A50021"/>
                </a:solidFill>
                <a:latin typeface="Lucida Sans" panose="020B0602030504020204" pitchFamily="34" charset="0"/>
                <a:ea typeface="Arial Unicode MS" pitchFamily="34" charset="-128"/>
              </a:rPr>
              <a:t>operations.</a:t>
            </a:r>
          </a:p>
        </p:txBody>
      </p:sp>
      <p:sp>
        <p:nvSpPr>
          <p:cNvPr id="1264736" name="Text Box 96">
            <a:extLst>
              <a:ext uri="{FF2B5EF4-FFF2-40B4-BE49-F238E27FC236}">
                <a16:creationId xmlns:a16="http://schemas.microsoft.com/office/drawing/2014/main" id="{F264C2C2-754E-A2C2-4E74-0B88C5761EB8}"/>
              </a:ext>
            </a:extLst>
          </p:cNvPr>
          <p:cNvSpPr txBox="1">
            <a:spLocks noChangeArrowheads="1"/>
          </p:cNvSpPr>
          <p:nvPr/>
        </p:nvSpPr>
        <p:spPr bwMode="auto">
          <a:xfrm>
            <a:off x="2286000" y="5791200"/>
            <a:ext cx="5788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Can we do better?</a:t>
            </a:r>
          </a:p>
          <a:p>
            <a:pPr eaLnBrk="1" hangingPunct="1">
              <a:spcBef>
                <a:spcPct val="0"/>
              </a:spcBef>
              <a:buClrTx/>
              <a:buFontTx/>
              <a:buNone/>
            </a:pPr>
            <a:r>
              <a:rPr lang="en-US" altLang="zh-TW" sz="2400">
                <a:latin typeface="Lucida Sans" panose="020B0602030504020204" pitchFamily="34" charset="0"/>
                <a:ea typeface="Arial Unicode MS" pitchFamily="34" charset="-128"/>
              </a:rPr>
              <a:t>Yes (if index isn’t changing too fast)</a:t>
            </a:r>
          </a:p>
        </p:txBody>
      </p:sp>
      <p:sp>
        <p:nvSpPr>
          <p:cNvPr id="67624" name="TextBox 4">
            <a:extLst>
              <a:ext uri="{FF2B5EF4-FFF2-40B4-BE49-F238E27FC236}">
                <a16:creationId xmlns:a16="http://schemas.microsoft.com/office/drawing/2014/main" id="{F81F8DDE-827C-D412-1352-332A0430F0B7}"/>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647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4736"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3A61C29-0F8E-FEC3-2A07-8CBC14D4E6E7}"/>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Augment postings with </a:t>
            </a:r>
            <a:r>
              <a:rPr lang="en-US" altLang="zh-TW">
                <a:solidFill>
                  <a:schemeClr val="folHlink"/>
                </a:solidFill>
                <a:ea typeface="ＭＳ Ｐゴシック" panose="020B0600070205080204" pitchFamily="34" charset="-128"/>
              </a:rPr>
              <a:t>skip pointers</a:t>
            </a:r>
            <a:r>
              <a:rPr lang="en-US" altLang="zh-TW">
                <a:ea typeface="ＭＳ Ｐゴシック" panose="020B0600070205080204" pitchFamily="34" charset="-128"/>
              </a:rPr>
              <a:t> (at indexing time)</a:t>
            </a:r>
          </a:p>
        </p:txBody>
      </p:sp>
      <p:sp>
        <p:nvSpPr>
          <p:cNvPr id="69635" name="Rectangle 75">
            <a:extLst>
              <a:ext uri="{FF2B5EF4-FFF2-40B4-BE49-F238E27FC236}">
                <a16:creationId xmlns:a16="http://schemas.microsoft.com/office/drawing/2014/main" id="{974B9CE2-117E-2BD2-5FA0-E4735A74C0A3}"/>
              </a:ext>
            </a:extLst>
          </p:cNvPr>
          <p:cNvSpPr>
            <a:spLocks noGrp="1" noChangeArrowheads="1"/>
          </p:cNvSpPr>
          <p:nvPr>
            <p:ph idx="1"/>
          </p:nvPr>
        </p:nvSpPr>
        <p:spPr>
          <a:xfrm>
            <a:off x="457200" y="4038600"/>
            <a:ext cx="8229600" cy="2514600"/>
          </a:xfrm>
        </p:spPr>
        <p:txBody>
          <a:bodyPr/>
          <a:lstStyle/>
          <a:p>
            <a:pPr eaLnBrk="1" hangingPunct="1"/>
            <a:r>
              <a:rPr lang="en-US" altLang="zh-TW">
                <a:ea typeface="ＭＳ Ｐゴシック" panose="020B0600070205080204" pitchFamily="34" charset="-128"/>
              </a:rPr>
              <a:t>Why?</a:t>
            </a:r>
          </a:p>
          <a:p>
            <a:pPr eaLnBrk="1" hangingPunct="1"/>
            <a:r>
              <a:rPr lang="en-US" altLang="zh-TW" u="sng">
                <a:ea typeface="ＭＳ Ｐゴシック" panose="020B0600070205080204" pitchFamily="34" charset="-128"/>
              </a:rPr>
              <a:t>To skip postings that will not figure in the search results.</a:t>
            </a:r>
          </a:p>
          <a:p>
            <a:pPr eaLnBrk="1" hangingPunct="1"/>
            <a:r>
              <a:rPr lang="en-US" altLang="zh-TW">
                <a:ea typeface="ＭＳ Ｐゴシック" panose="020B0600070205080204" pitchFamily="34" charset="-128"/>
              </a:rPr>
              <a:t>How?</a:t>
            </a:r>
          </a:p>
          <a:p>
            <a:pPr eaLnBrk="1" hangingPunct="1"/>
            <a:r>
              <a:rPr lang="en-US" altLang="zh-TW">
                <a:ea typeface="ＭＳ Ｐゴシック" panose="020B0600070205080204" pitchFamily="34" charset="-128"/>
              </a:rPr>
              <a:t>Where do we place skip pointers?</a:t>
            </a:r>
          </a:p>
        </p:txBody>
      </p:sp>
      <p:grpSp>
        <p:nvGrpSpPr>
          <p:cNvPr id="69636" name="Group 68">
            <a:extLst>
              <a:ext uri="{FF2B5EF4-FFF2-40B4-BE49-F238E27FC236}">
                <a16:creationId xmlns:a16="http://schemas.microsoft.com/office/drawing/2014/main" id="{9C403095-B777-6EA0-FCFB-0B496E156819}"/>
              </a:ext>
            </a:extLst>
          </p:cNvPr>
          <p:cNvGrpSpPr>
            <a:grpSpLocks/>
          </p:cNvGrpSpPr>
          <p:nvPr/>
        </p:nvGrpSpPr>
        <p:grpSpPr bwMode="auto">
          <a:xfrm>
            <a:off x="1447800" y="2055813"/>
            <a:ext cx="5133975" cy="468312"/>
            <a:chOff x="912" y="1295"/>
            <a:chExt cx="3234" cy="295"/>
          </a:xfrm>
        </p:grpSpPr>
        <p:sp>
          <p:nvSpPr>
            <p:cNvPr id="69667" name="Text Box 18">
              <a:extLst>
                <a:ext uri="{FF2B5EF4-FFF2-40B4-BE49-F238E27FC236}">
                  <a16:creationId xmlns:a16="http://schemas.microsoft.com/office/drawing/2014/main" id="{0AD79350-8AAA-72B8-BDAE-A7380F556162}"/>
                </a:ext>
              </a:extLst>
            </p:cNvPr>
            <p:cNvSpPr txBox="1">
              <a:spLocks noChangeArrowheads="1"/>
            </p:cNvSpPr>
            <p:nvPr/>
          </p:nvSpPr>
          <p:spPr bwMode="auto">
            <a:xfrm>
              <a:off x="3661" y="1296"/>
              <a:ext cx="485"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128</a:t>
              </a:r>
            </a:p>
          </p:txBody>
        </p:sp>
        <p:grpSp>
          <p:nvGrpSpPr>
            <p:cNvPr id="69668" name="Group 19">
              <a:extLst>
                <a:ext uri="{FF2B5EF4-FFF2-40B4-BE49-F238E27FC236}">
                  <a16:creationId xmlns:a16="http://schemas.microsoft.com/office/drawing/2014/main" id="{402A84E4-15EC-A13C-8965-1095961D4674}"/>
                </a:ext>
              </a:extLst>
            </p:cNvPr>
            <p:cNvGrpSpPr>
              <a:grpSpLocks/>
            </p:cNvGrpSpPr>
            <p:nvPr/>
          </p:nvGrpSpPr>
          <p:grpSpPr bwMode="auto">
            <a:xfrm>
              <a:off x="912" y="1296"/>
              <a:ext cx="408" cy="294"/>
              <a:chOff x="1584" y="3162"/>
              <a:chExt cx="408" cy="294"/>
            </a:xfrm>
          </p:grpSpPr>
          <p:sp>
            <p:nvSpPr>
              <p:cNvPr id="69687" name="Text Box 20">
                <a:extLst>
                  <a:ext uri="{FF2B5EF4-FFF2-40B4-BE49-F238E27FC236}">
                    <a16:creationId xmlns:a16="http://schemas.microsoft.com/office/drawing/2014/main" id="{BD2DDB4F-F132-2079-C776-37A8DFD19A54}"/>
                  </a:ext>
                </a:extLst>
              </p:cNvPr>
              <p:cNvSpPr txBox="1">
                <a:spLocks noChangeArrowheads="1"/>
              </p:cNvSpPr>
              <p:nvPr/>
            </p:nvSpPr>
            <p:spPr bwMode="auto">
              <a:xfrm>
                <a:off x="1584"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69688" name="AutoShape 21">
                <a:extLst>
                  <a:ext uri="{FF2B5EF4-FFF2-40B4-BE49-F238E27FC236}">
                    <a16:creationId xmlns:a16="http://schemas.microsoft.com/office/drawing/2014/main" id="{12B6FE8F-5981-7DAB-47E5-52A68EA14BB0}"/>
                  </a:ext>
                </a:extLst>
              </p:cNvPr>
              <p:cNvCxnSpPr>
                <a:cxnSpLocks noChangeShapeType="1"/>
                <a:stCxn id="69687" idx="3"/>
                <a:endCxn id="69685" idx="1"/>
              </p:cNvCxnSpPr>
              <p:nvPr/>
            </p:nvCxnSpPr>
            <p:spPr bwMode="auto">
              <a:xfrm>
                <a:off x="1813" y="3309"/>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69" name="Group 22">
              <a:extLst>
                <a:ext uri="{FF2B5EF4-FFF2-40B4-BE49-F238E27FC236}">
                  <a16:creationId xmlns:a16="http://schemas.microsoft.com/office/drawing/2014/main" id="{AFCF0608-1572-BBC1-40F3-6F0B791AB135}"/>
                </a:ext>
              </a:extLst>
            </p:cNvPr>
            <p:cNvGrpSpPr>
              <a:grpSpLocks/>
            </p:cNvGrpSpPr>
            <p:nvPr/>
          </p:nvGrpSpPr>
          <p:grpSpPr bwMode="auto">
            <a:xfrm>
              <a:off x="1320" y="1296"/>
              <a:ext cx="421" cy="294"/>
              <a:chOff x="1992" y="3162"/>
              <a:chExt cx="421" cy="294"/>
            </a:xfrm>
          </p:grpSpPr>
          <p:sp>
            <p:nvSpPr>
              <p:cNvPr id="69685" name="Text Box 23">
                <a:extLst>
                  <a:ext uri="{FF2B5EF4-FFF2-40B4-BE49-F238E27FC236}">
                    <a16:creationId xmlns:a16="http://schemas.microsoft.com/office/drawing/2014/main" id="{C363755A-41B5-FAFD-9E1F-A154937A1232}"/>
                  </a:ext>
                </a:extLst>
              </p:cNvPr>
              <p:cNvSpPr txBox="1">
                <a:spLocks noChangeArrowheads="1"/>
              </p:cNvSpPr>
              <p:nvPr/>
            </p:nvSpPr>
            <p:spPr bwMode="auto">
              <a:xfrm>
                <a:off x="1992"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a:t>
                </a:r>
              </a:p>
            </p:txBody>
          </p:sp>
          <p:cxnSp>
            <p:nvCxnSpPr>
              <p:cNvPr id="69686" name="AutoShape 24">
                <a:extLst>
                  <a:ext uri="{FF2B5EF4-FFF2-40B4-BE49-F238E27FC236}">
                    <a16:creationId xmlns:a16="http://schemas.microsoft.com/office/drawing/2014/main" id="{74C6A921-2A2F-DA3C-867F-73E7007671B0}"/>
                  </a:ext>
                </a:extLst>
              </p:cNvPr>
              <p:cNvCxnSpPr>
                <a:cxnSpLocks noChangeShapeType="1"/>
                <a:stCxn id="69685" idx="3"/>
                <a:endCxn id="69683" idx="1"/>
              </p:cNvCxnSpPr>
              <p:nvPr/>
            </p:nvCxnSpPr>
            <p:spPr bwMode="auto">
              <a:xfrm>
                <a:off x="2221" y="3309"/>
                <a:ext cx="19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70" name="Group 25">
              <a:extLst>
                <a:ext uri="{FF2B5EF4-FFF2-40B4-BE49-F238E27FC236}">
                  <a16:creationId xmlns:a16="http://schemas.microsoft.com/office/drawing/2014/main" id="{C9DB18A1-48E1-C4E9-128B-E05C53B418DB}"/>
                </a:ext>
              </a:extLst>
            </p:cNvPr>
            <p:cNvGrpSpPr>
              <a:grpSpLocks/>
            </p:cNvGrpSpPr>
            <p:nvPr/>
          </p:nvGrpSpPr>
          <p:grpSpPr bwMode="auto">
            <a:xfrm>
              <a:off x="1741" y="1296"/>
              <a:ext cx="384" cy="294"/>
              <a:chOff x="2413" y="3162"/>
              <a:chExt cx="384" cy="294"/>
            </a:xfrm>
          </p:grpSpPr>
          <p:sp>
            <p:nvSpPr>
              <p:cNvPr id="69683" name="Text Box 26">
                <a:extLst>
                  <a:ext uri="{FF2B5EF4-FFF2-40B4-BE49-F238E27FC236}">
                    <a16:creationId xmlns:a16="http://schemas.microsoft.com/office/drawing/2014/main" id="{B1366322-032C-01B0-2E65-78CF362008AC}"/>
                  </a:ext>
                </a:extLst>
              </p:cNvPr>
              <p:cNvSpPr txBox="1">
                <a:spLocks noChangeArrowheads="1"/>
              </p:cNvSpPr>
              <p:nvPr/>
            </p:nvSpPr>
            <p:spPr bwMode="auto">
              <a:xfrm>
                <a:off x="2413"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69684" name="AutoShape 27">
                <a:extLst>
                  <a:ext uri="{FF2B5EF4-FFF2-40B4-BE49-F238E27FC236}">
                    <a16:creationId xmlns:a16="http://schemas.microsoft.com/office/drawing/2014/main" id="{06C8B2A3-86EB-86DD-0A54-C2DBC7C0647B}"/>
                  </a:ext>
                </a:extLst>
              </p:cNvPr>
              <p:cNvCxnSpPr>
                <a:cxnSpLocks noChangeShapeType="1"/>
                <a:stCxn id="69683" idx="3"/>
                <a:endCxn id="69681" idx="1"/>
              </p:cNvCxnSpPr>
              <p:nvPr/>
            </p:nvCxnSpPr>
            <p:spPr bwMode="auto">
              <a:xfrm flipV="1">
                <a:off x="2656" y="3307"/>
                <a:ext cx="141"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71" name="Group 28">
              <a:extLst>
                <a:ext uri="{FF2B5EF4-FFF2-40B4-BE49-F238E27FC236}">
                  <a16:creationId xmlns:a16="http://schemas.microsoft.com/office/drawing/2014/main" id="{C73B9515-81E5-F359-4451-FB2B3C40F635}"/>
                </a:ext>
              </a:extLst>
            </p:cNvPr>
            <p:cNvGrpSpPr>
              <a:grpSpLocks/>
            </p:cNvGrpSpPr>
            <p:nvPr/>
          </p:nvGrpSpPr>
          <p:grpSpPr bwMode="auto">
            <a:xfrm>
              <a:off x="2125" y="1296"/>
              <a:ext cx="480" cy="291"/>
              <a:chOff x="2797" y="3162"/>
              <a:chExt cx="480" cy="291"/>
            </a:xfrm>
          </p:grpSpPr>
          <p:sp>
            <p:nvSpPr>
              <p:cNvPr id="69681" name="Text Box 29">
                <a:extLst>
                  <a:ext uri="{FF2B5EF4-FFF2-40B4-BE49-F238E27FC236}">
                    <a16:creationId xmlns:a16="http://schemas.microsoft.com/office/drawing/2014/main" id="{558BFED3-A92F-8A77-0237-69EF7346B284}"/>
                  </a:ext>
                </a:extLst>
              </p:cNvPr>
              <p:cNvSpPr txBox="1">
                <a:spLocks noChangeArrowheads="1"/>
              </p:cNvSpPr>
              <p:nvPr/>
            </p:nvSpPr>
            <p:spPr bwMode="auto">
              <a:xfrm>
                <a:off x="2797" y="3162"/>
                <a:ext cx="36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41</a:t>
                </a:r>
              </a:p>
            </p:txBody>
          </p:sp>
          <p:cxnSp>
            <p:nvCxnSpPr>
              <p:cNvPr id="69682" name="AutoShape 30">
                <a:extLst>
                  <a:ext uri="{FF2B5EF4-FFF2-40B4-BE49-F238E27FC236}">
                    <a16:creationId xmlns:a16="http://schemas.microsoft.com/office/drawing/2014/main" id="{BA80ABB0-DD39-1AA6-1795-7C4AE7AF3B9D}"/>
                  </a:ext>
                </a:extLst>
              </p:cNvPr>
              <p:cNvCxnSpPr>
                <a:cxnSpLocks noChangeShapeType="1"/>
                <a:stCxn id="69681" idx="3"/>
                <a:endCxn id="69679" idx="1"/>
              </p:cNvCxnSpPr>
              <p:nvPr/>
            </p:nvCxnSpPr>
            <p:spPr bwMode="auto">
              <a:xfrm>
                <a:off x="3159" y="3307"/>
                <a:ext cx="118"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72" name="Group 31">
              <a:extLst>
                <a:ext uri="{FF2B5EF4-FFF2-40B4-BE49-F238E27FC236}">
                  <a16:creationId xmlns:a16="http://schemas.microsoft.com/office/drawing/2014/main" id="{40B05498-9DA5-31B6-31CE-D66A1D30074F}"/>
                </a:ext>
              </a:extLst>
            </p:cNvPr>
            <p:cNvGrpSpPr>
              <a:grpSpLocks/>
            </p:cNvGrpSpPr>
            <p:nvPr/>
          </p:nvGrpSpPr>
          <p:grpSpPr bwMode="auto">
            <a:xfrm>
              <a:off x="2605" y="1296"/>
              <a:ext cx="528" cy="291"/>
              <a:chOff x="3277" y="3162"/>
              <a:chExt cx="528" cy="291"/>
            </a:xfrm>
          </p:grpSpPr>
          <p:sp>
            <p:nvSpPr>
              <p:cNvPr id="69679" name="Text Box 32">
                <a:extLst>
                  <a:ext uri="{FF2B5EF4-FFF2-40B4-BE49-F238E27FC236}">
                    <a16:creationId xmlns:a16="http://schemas.microsoft.com/office/drawing/2014/main" id="{C8D736B7-F404-8B3C-0D0F-AC8C69C26849}"/>
                  </a:ext>
                </a:extLst>
              </p:cNvPr>
              <p:cNvSpPr txBox="1">
                <a:spLocks noChangeArrowheads="1"/>
              </p:cNvSpPr>
              <p:nvPr/>
            </p:nvSpPr>
            <p:spPr bwMode="auto">
              <a:xfrm>
                <a:off x="3277" y="3162"/>
                <a:ext cx="36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48</a:t>
                </a:r>
              </a:p>
            </p:txBody>
          </p:sp>
          <p:cxnSp>
            <p:nvCxnSpPr>
              <p:cNvPr id="69680" name="AutoShape 33">
                <a:extLst>
                  <a:ext uri="{FF2B5EF4-FFF2-40B4-BE49-F238E27FC236}">
                    <a16:creationId xmlns:a16="http://schemas.microsoft.com/office/drawing/2014/main" id="{FE7753EE-1925-720D-F27C-C869B5FF459C}"/>
                  </a:ext>
                </a:extLst>
              </p:cNvPr>
              <p:cNvCxnSpPr>
                <a:cxnSpLocks noChangeShapeType="1"/>
                <a:stCxn id="69679" idx="3"/>
                <a:endCxn id="69677" idx="1"/>
              </p:cNvCxnSpPr>
              <p:nvPr/>
            </p:nvCxnSpPr>
            <p:spPr bwMode="auto">
              <a:xfrm>
                <a:off x="3639" y="3307"/>
                <a:ext cx="166"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73" name="Group 34">
              <a:extLst>
                <a:ext uri="{FF2B5EF4-FFF2-40B4-BE49-F238E27FC236}">
                  <a16:creationId xmlns:a16="http://schemas.microsoft.com/office/drawing/2014/main" id="{C479265E-4BA1-5CA9-BDB1-21B76122373C}"/>
                </a:ext>
              </a:extLst>
            </p:cNvPr>
            <p:cNvGrpSpPr>
              <a:grpSpLocks/>
            </p:cNvGrpSpPr>
            <p:nvPr/>
          </p:nvGrpSpPr>
          <p:grpSpPr bwMode="auto">
            <a:xfrm>
              <a:off x="3133" y="1296"/>
              <a:ext cx="528" cy="294"/>
              <a:chOff x="3805" y="3162"/>
              <a:chExt cx="528" cy="294"/>
            </a:xfrm>
          </p:grpSpPr>
          <p:sp>
            <p:nvSpPr>
              <p:cNvPr id="69677" name="Text Box 35">
                <a:extLst>
                  <a:ext uri="{FF2B5EF4-FFF2-40B4-BE49-F238E27FC236}">
                    <a16:creationId xmlns:a16="http://schemas.microsoft.com/office/drawing/2014/main" id="{DB57EC19-1155-A06C-FB8C-764C57367863}"/>
                  </a:ext>
                </a:extLst>
              </p:cNvPr>
              <p:cNvSpPr txBox="1">
                <a:spLocks noChangeArrowheads="1"/>
              </p:cNvSpPr>
              <p:nvPr/>
            </p:nvSpPr>
            <p:spPr bwMode="auto">
              <a:xfrm>
                <a:off x="3805" y="3162"/>
                <a:ext cx="3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64</a:t>
                </a:r>
              </a:p>
            </p:txBody>
          </p:sp>
          <p:cxnSp>
            <p:nvCxnSpPr>
              <p:cNvPr id="69678" name="AutoShape 36">
                <a:extLst>
                  <a:ext uri="{FF2B5EF4-FFF2-40B4-BE49-F238E27FC236}">
                    <a16:creationId xmlns:a16="http://schemas.microsoft.com/office/drawing/2014/main" id="{27B33C4E-0CDC-CDAC-7BFF-0A45090C9FF7}"/>
                  </a:ext>
                </a:extLst>
              </p:cNvPr>
              <p:cNvCxnSpPr>
                <a:cxnSpLocks noChangeShapeType="1"/>
                <a:stCxn id="69677" idx="3"/>
                <a:endCxn id="69667" idx="1"/>
              </p:cNvCxnSpPr>
              <p:nvPr/>
            </p:nvCxnSpPr>
            <p:spPr bwMode="auto">
              <a:xfrm>
                <a:off x="4141" y="3309"/>
                <a:ext cx="19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74" name="Group 39">
              <a:extLst>
                <a:ext uri="{FF2B5EF4-FFF2-40B4-BE49-F238E27FC236}">
                  <a16:creationId xmlns:a16="http://schemas.microsoft.com/office/drawing/2014/main" id="{5365AD04-B1E5-E709-F6CF-93F196931541}"/>
                </a:ext>
              </a:extLst>
            </p:cNvPr>
            <p:cNvGrpSpPr>
              <a:grpSpLocks/>
            </p:cNvGrpSpPr>
            <p:nvPr/>
          </p:nvGrpSpPr>
          <p:grpSpPr bwMode="auto">
            <a:xfrm>
              <a:off x="1035" y="1295"/>
              <a:ext cx="2870" cy="1"/>
              <a:chOff x="1227" y="1817"/>
              <a:chExt cx="2870" cy="1"/>
            </a:xfrm>
          </p:grpSpPr>
          <p:cxnSp>
            <p:nvCxnSpPr>
              <p:cNvPr id="69675" name="AutoShape 37">
                <a:extLst>
                  <a:ext uri="{FF2B5EF4-FFF2-40B4-BE49-F238E27FC236}">
                    <a16:creationId xmlns:a16="http://schemas.microsoft.com/office/drawing/2014/main" id="{F425C505-170C-DEFB-A65A-7CDCCB2AD0AD}"/>
                  </a:ext>
                </a:extLst>
              </p:cNvPr>
              <p:cNvCxnSpPr>
                <a:cxnSpLocks noChangeShapeType="1"/>
                <a:stCxn id="69687" idx="0"/>
                <a:endCxn id="69681" idx="0"/>
              </p:cNvCxnSpPr>
              <p:nvPr/>
            </p:nvCxnSpPr>
            <p:spPr bwMode="auto">
              <a:xfrm rot="5400000" flipH="1" flipV="1">
                <a:off x="1862" y="1182"/>
                <a:ext cx="1" cy="1272"/>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cxnSp>
            <p:nvCxnSpPr>
              <p:cNvPr id="69676" name="AutoShape 38">
                <a:extLst>
                  <a:ext uri="{FF2B5EF4-FFF2-40B4-BE49-F238E27FC236}">
                    <a16:creationId xmlns:a16="http://schemas.microsoft.com/office/drawing/2014/main" id="{094014EA-F5FD-DC01-C63B-10A53468A762}"/>
                  </a:ext>
                </a:extLst>
              </p:cNvPr>
              <p:cNvCxnSpPr>
                <a:cxnSpLocks noChangeShapeType="1"/>
                <a:stCxn id="69681" idx="0"/>
                <a:endCxn id="69667" idx="0"/>
              </p:cNvCxnSpPr>
              <p:nvPr/>
            </p:nvCxnSpPr>
            <p:spPr bwMode="auto">
              <a:xfrm rot="5400000" flipH="1" flipV="1">
                <a:off x="3297" y="1019"/>
                <a:ext cx="1" cy="1598"/>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grpSp>
      </p:grpSp>
      <p:sp>
        <p:nvSpPr>
          <p:cNvPr id="69637" name="Text Box 40">
            <a:extLst>
              <a:ext uri="{FF2B5EF4-FFF2-40B4-BE49-F238E27FC236}">
                <a16:creationId xmlns:a16="http://schemas.microsoft.com/office/drawing/2014/main" id="{40B479A8-9D31-0DBE-5AB4-8E3206743DF2}"/>
              </a:ext>
            </a:extLst>
          </p:cNvPr>
          <p:cNvSpPr txBox="1">
            <a:spLocks noChangeArrowheads="1"/>
          </p:cNvSpPr>
          <p:nvPr/>
        </p:nvSpPr>
        <p:spPr bwMode="auto">
          <a:xfrm>
            <a:off x="6356350" y="3352800"/>
            <a:ext cx="57785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31</a:t>
            </a:r>
          </a:p>
        </p:txBody>
      </p:sp>
      <p:grpSp>
        <p:nvGrpSpPr>
          <p:cNvPr id="69638" name="Group 41">
            <a:extLst>
              <a:ext uri="{FF2B5EF4-FFF2-40B4-BE49-F238E27FC236}">
                <a16:creationId xmlns:a16="http://schemas.microsoft.com/office/drawing/2014/main" id="{0B4FD155-6E27-DC91-ADF3-253E2FD48C19}"/>
              </a:ext>
            </a:extLst>
          </p:cNvPr>
          <p:cNvGrpSpPr>
            <a:grpSpLocks/>
          </p:cNvGrpSpPr>
          <p:nvPr/>
        </p:nvGrpSpPr>
        <p:grpSpPr bwMode="auto">
          <a:xfrm>
            <a:off x="1479550" y="3352800"/>
            <a:ext cx="647700" cy="466725"/>
            <a:chOff x="1597" y="3498"/>
            <a:chExt cx="408" cy="294"/>
          </a:xfrm>
        </p:grpSpPr>
        <p:sp>
          <p:nvSpPr>
            <p:cNvPr id="69665" name="Text Box 42">
              <a:extLst>
                <a:ext uri="{FF2B5EF4-FFF2-40B4-BE49-F238E27FC236}">
                  <a16:creationId xmlns:a16="http://schemas.microsoft.com/office/drawing/2014/main" id="{9B40BBDA-3E3A-FBDA-231C-88971349E92C}"/>
                </a:ext>
              </a:extLst>
            </p:cNvPr>
            <p:cNvSpPr txBox="1">
              <a:spLocks noChangeArrowheads="1"/>
            </p:cNvSpPr>
            <p:nvPr/>
          </p:nvSpPr>
          <p:spPr bwMode="auto">
            <a:xfrm>
              <a:off x="1597"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a:t>
              </a:r>
            </a:p>
          </p:txBody>
        </p:sp>
        <p:cxnSp>
          <p:nvCxnSpPr>
            <p:cNvPr id="69666" name="AutoShape 43">
              <a:extLst>
                <a:ext uri="{FF2B5EF4-FFF2-40B4-BE49-F238E27FC236}">
                  <a16:creationId xmlns:a16="http://schemas.microsoft.com/office/drawing/2014/main" id="{CDE6C8A3-67FB-E0C0-69D2-97D7E2BED48C}"/>
                </a:ext>
              </a:extLst>
            </p:cNvPr>
            <p:cNvCxnSpPr>
              <a:cxnSpLocks noChangeShapeType="1"/>
              <a:stCxn id="69665" idx="3"/>
              <a:endCxn id="69663" idx="1"/>
            </p:cNvCxnSpPr>
            <p:nvPr/>
          </p:nvCxnSpPr>
          <p:spPr bwMode="auto">
            <a:xfrm>
              <a:off x="1826" y="3645"/>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39" name="Group 44">
            <a:extLst>
              <a:ext uri="{FF2B5EF4-FFF2-40B4-BE49-F238E27FC236}">
                <a16:creationId xmlns:a16="http://schemas.microsoft.com/office/drawing/2014/main" id="{82CC8CC9-4092-9E25-E31A-D811EF235FE1}"/>
              </a:ext>
            </a:extLst>
          </p:cNvPr>
          <p:cNvGrpSpPr>
            <a:grpSpLocks/>
          </p:cNvGrpSpPr>
          <p:nvPr/>
        </p:nvGrpSpPr>
        <p:grpSpPr bwMode="auto">
          <a:xfrm>
            <a:off x="2127250" y="3352800"/>
            <a:ext cx="647700" cy="466725"/>
            <a:chOff x="2005" y="3498"/>
            <a:chExt cx="408" cy="294"/>
          </a:xfrm>
        </p:grpSpPr>
        <p:sp>
          <p:nvSpPr>
            <p:cNvPr id="69663" name="Text Box 45">
              <a:extLst>
                <a:ext uri="{FF2B5EF4-FFF2-40B4-BE49-F238E27FC236}">
                  <a16:creationId xmlns:a16="http://schemas.microsoft.com/office/drawing/2014/main" id="{66479CF1-CD2E-A8B0-143F-9581AD47466A}"/>
                </a:ext>
              </a:extLst>
            </p:cNvPr>
            <p:cNvSpPr txBox="1">
              <a:spLocks noChangeArrowheads="1"/>
            </p:cNvSpPr>
            <p:nvPr/>
          </p:nvSpPr>
          <p:spPr bwMode="auto">
            <a:xfrm>
              <a:off x="2005"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69664" name="AutoShape 46">
              <a:extLst>
                <a:ext uri="{FF2B5EF4-FFF2-40B4-BE49-F238E27FC236}">
                  <a16:creationId xmlns:a16="http://schemas.microsoft.com/office/drawing/2014/main" id="{DEEDC9A5-9DF7-C2F4-FCA9-9651ACC63ECD}"/>
                </a:ext>
              </a:extLst>
            </p:cNvPr>
            <p:cNvCxnSpPr>
              <a:cxnSpLocks noChangeShapeType="1"/>
              <a:stCxn id="69663" idx="3"/>
              <a:endCxn id="69661" idx="1"/>
            </p:cNvCxnSpPr>
            <p:nvPr/>
          </p:nvCxnSpPr>
          <p:spPr bwMode="auto">
            <a:xfrm>
              <a:off x="2234" y="3645"/>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0" name="Group 47">
            <a:extLst>
              <a:ext uri="{FF2B5EF4-FFF2-40B4-BE49-F238E27FC236}">
                <a16:creationId xmlns:a16="http://schemas.microsoft.com/office/drawing/2014/main" id="{BA015448-93C6-15AB-9362-D4FB4FA19360}"/>
              </a:ext>
            </a:extLst>
          </p:cNvPr>
          <p:cNvGrpSpPr>
            <a:grpSpLocks/>
          </p:cNvGrpSpPr>
          <p:nvPr/>
        </p:nvGrpSpPr>
        <p:grpSpPr bwMode="auto">
          <a:xfrm>
            <a:off x="2774950" y="3352800"/>
            <a:ext cx="630238" cy="466725"/>
            <a:chOff x="2413" y="3498"/>
            <a:chExt cx="397" cy="294"/>
          </a:xfrm>
        </p:grpSpPr>
        <p:sp>
          <p:nvSpPr>
            <p:cNvPr id="69661" name="Text Box 48">
              <a:extLst>
                <a:ext uri="{FF2B5EF4-FFF2-40B4-BE49-F238E27FC236}">
                  <a16:creationId xmlns:a16="http://schemas.microsoft.com/office/drawing/2014/main" id="{8FE17FD3-D882-E6DB-B980-AA0E165A48BF}"/>
                </a:ext>
              </a:extLst>
            </p:cNvPr>
            <p:cNvSpPr txBox="1">
              <a:spLocks noChangeArrowheads="1"/>
            </p:cNvSpPr>
            <p:nvPr/>
          </p:nvSpPr>
          <p:spPr bwMode="auto">
            <a:xfrm>
              <a:off x="2413"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a:t>
              </a:r>
            </a:p>
          </p:txBody>
        </p:sp>
        <p:cxnSp>
          <p:nvCxnSpPr>
            <p:cNvPr id="69662" name="AutoShape 49">
              <a:extLst>
                <a:ext uri="{FF2B5EF4-FFF2-40B4-BE49-F238E27FC236}">
                  <a16:creationId xmlns:a16="http://schemas.microsoft.com/office/drawing/2014/main" id="{E4FBF22D-A85B-5DB6-7728-7F4AEBD4D3B9}"/>
                </a:ext>
              </a:extLst>
            </p:cNvPr>
            <p:cNvCxnSpPr>
              <a:cxnSpLocks noChangeShapeType="1"/>
              <a:stCxn id="69661" idx="3"/>
              <a:endCxn id="69659" idx="1"/>
            </p:cNvCxnSpPr>
            <p:nvPr/>
          </p:nvCxnSpPr>
          <p:spPr bwMode="auto">
            <a:xfrm>
              <a:off x="2642" y="3645"/>
              <a:ext cx="168"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1" name="Group 50">
            <a:extLst>
              <a:ext uri="{FF2B5EF4-FFF2-40B4-BE49-F238E27FC236}">
                <a16:creationId xmlns:a16="http://schemas.microsoft.com/office/drawing/2014/main" id="{484556C9-AF1A-F8E2-A572-05D8F8DDB81A}"/>
              </a:ext>
            </a:extLst>
          </p:cNvPr>
          <p:cNvGrpSpPr>
            <a:grpSpLocks/>
          </p:cNvGrpSpPr>
          <p:nvPr/>
        </p:nvGrpSpPr>
        <p:grpSpPr bwMode="auto">
          <a:xfrm>
            <a:off x="3405188" y="3352800"/>
            <a:ext cx="557212" cy="466725"/>
            <a:chOff x="2810" y="3498"/>
            <a:chExt cx="351" cy="294"/>
          </a:xfrm>
        </p:grpSpPr>
        <p:sp>
          <p:nvSpPr>
            <p:cNvPr id="69659" name="Text Box 51">
              <a:extLst>
                <a:ext uri="{FF2B5EF4-FFF2-40B4-BE49-F238E27FC236}">
                  <a16:creationId xmlns:a16="http://schemas.microsoft.com/office/drawing/2014/main" id="{5C463409-61AB-02D1-C7D4-9EDFFC22495F}"/>
                </a:ext>
              </a:extLst>
            </p:cNvPr>
            <p:cNvSpPr txBox="1">
              <a:spLocks noChangeArrowheads="1"/>
            </p:cNvSpPr>
            <p:nvPr/>
          </p:nvSpPr>
          <p:spPr bwMode="auto">
            <a:xfrm>
              <a:off x="2810"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69660" name="AutoShape 52">
              <a:extLst>
                <a:ext uri="{FF2B5EF4-FFF2-40B4-BE49-F238E27FC236}">
                  <a16:creationId xmlns:a16="http://schemas.microsoft.com/office/drawing/2014/main" id="{67688C16-0F97-C136-A73E-70940C6733BC}"/>
                </a:ext>
              </a:extLst>
            </p:cNvPr>
            <p:cNvCxnSpPr>
              <a:cxnSpLocks noChangeShapeType="1"/>
              <a:stCxn id="69659" idx="3"/>
              <a:endCxn id="69657" idx="1"/>
            </p:cNvCxnSpPr>
            <p:nvPr/>
          </p:nvCxnSpPr>
          <p:spPr bwMode="auto">
            <a:xfrm flipV="1">
              <a:off x="3053" y="3643"/>
              <a:ext cx="108"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2" name="Group 53">
            <a:extLst>
              <a:ext uri="{FF2B5EF4-FFF2-40B4-BE49-F238E27FC236}">
                <a16:creationId xmlns:a16="http://schemas.microsoft.com/office/drawing/2014/main" id="{62DBBD56-E7D7-4325-81C4-11154AA15740}"/>
              </a:ext>
            </a:extLst>
          </p:cNvPr>
          <p:cNvGrpSpPr>
            <a:grpSpLocks/>
          </p:cNvGrpSpPr>
          <p:nvPr/>
        </p:nvGrpSpPr>
        <p:grpSpPr bwMode="auto">
          <a:xfrm>
            <a:off x="3962400" y="3352800"/>
            <a:ext cx="869950" cy="461963"/>
            <a:chOff x="3161" y="3498"/>
            <a:chExt cx="548" cy="291"/>
          </a:xfrm>
        </p:grpSpPr>
        <p:sp>
          <p:nvSpPr>
            <p:cNvPr id="69657" name="Text Box 54">
              <a:extLst>
                <a:ext uri="{FF2B5EF4-FFF2-40B4-BE49-F238E27FC236}">
                  <a16:creationId xmlns:a16="http://schemas.microsoft.com/office/drawing/2014/main" id="{410E7CAF-A059-7064-E34A-406735AF1E9B}"/>
                </a:ext>
              </a:extLst>
            </p:cNvPr>
            <p:cNvSpPr txBox="1">
              <a:spLocks noChangeArrowheads="1"/>
            </p:cNvSpPr>
            <p:nvPr/>
          </p:nvSpPr>
          <p:spPr bwMode="auto">
            <a:xfrm>
              <a:off x="3161" y="3498"/>
              <a:ext cx="384"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11</a:t>
              </a:r>
            </a:p>
          </p:txBody>
        </p:sp>
        <p:cxnSp>
          <p:nvCxnSpPr>
            <p:cNvPr id="69658" name="AutoShape 55">
              <a:extLst>
                <a:ext uri="{FF2B5EF4-FFF2-40B4-BE49-F238E27FC236}">
                  <a16:creationId xmlns:a16="http://schemas.microsoft.com/office/drawing/2014/main" id="{0AD90960-0371-BF7C-1529-B607EE6F202B}"/>
                </a:ext>
              </a:extLst>
            </p:cNvPr>
            <p:cNvCxnSpPr>
              <a:cxnSpLocks noChangeShapeType="1"/>
              <a:stCxn id="69657" idx="3"/>
              <a:endCxn id="69655" idx="1"/>
            </p:cNvCxnSpPr>
            <p:nvPr/>
          </p:nvCxnSpPr>
          <p:spPr bwMode="auto">
            <a:xfrm>
              <a:off x="3545" y="3643"/>
              <a:ext cx="164"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3" name="Group 56">
            <a:extLst>
              <a:ext uri="{FF2B5EF4-FFF2-40B4-BE49-F238E27FC236}">
                <a16:creationId xmlns:a16="http://schemas.microsoft.com/office/drawing/2014/main" id="{8CD9EDE5-C525-C41B-DEE4-F0FF79A66722}"/>
              </a:ext>
            </a:extLst>
          </p:cNvPr>
          <p:cNvGrpSpPr>
            <a:grpSpLocks/>
          </p:cNvGrpSpPr>
          <p:nvPr/>
        </p:nvGrpSpPr>
        <p:grpSpPr bwMode="auto">
          <a:xfrm>
            <a:off x="4832350" y="3352800"/>
            <a:ext cx="762000" cy="466725"/>
            <a:chOff x="3565" y="2496"/>
            <a:chExt cx="480" cy="294"/>
          </a:xfrm>
        </p:grpSpPr>
        <p:sp>
          <p:nvSpPr>
            <p:cNvPr id="69655" name="Text Box 57">
              <a:extLst>
                <a:ext uri="{FF2B5EF4-FFF2-40B4-BE49-F238E27FC236}">
                  <a16:creationId xmlns:a16="http://schemas.microsoft.com/office/drawing/2014/main" id="{72AC2B65-9195-DE44-05F5-8CF178CA4582}"/>
                </a:ext>
              </a:extLst>
            </p:cNvPr>
            <p:cNvSpPr txBox="1">
              <a:spLocks noChangeArrowheads="1"/>
            </p:cNvSpPr>
            <p:nvPr/>
          </p:nvSpPr>
          <p:spPr bwMode="auto">
            <a:xfrm>
              <a:off x="3565" y="2496"/>
              <a:ext cx="371"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17</a:t>
              </a:r>
            </a:p>
          </p:txBody>
        </p:sp>
        <p:cxnSp>
          <p:nvCxnSpPr>
            <p:cNvPr id="69656" name="AutoShape 58">
              <a:extLst>
                <a:ext uri="{FF2B5EF4-FFF2-40B4-BE49-F238E27FC236}">
                  <a16:creationId xmlns:a16="http://schemas.microsoft.com/office/drawing/2014/main" id="{9FAD1B51-B131-5CF9-FD7F-2BB065BD8ED1}"/>
                </a:ext>
              </a:extLst>
            </p:cNvPr>
            <p:cNvCxnSpPr>
              <a:cxnSpLocks noChangeShapeType="1"/>
              <a:stCxn id="69655" idx="3"/>
              <a:endCxn id="69653" idx="1"/>
            </p:cNvCxnSpPr>
            <p:nvPr/>
          </p:nvCxnSpPr>
          <p:spPr bwMode="auto">
            <a:xfrm>
              <a:off x="3936" y="2643"/>
              <a:ext cx="109"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4" name="Group 59">
            <a:extLst>
              <a:ext uri="{FF2B5EF4-FFF2-40B4-BE49-F238E27FC236}">
                <a16:creationId xmlns:a16="http://schemas.microsoft.com/office/drawing/2014/main" id="{746166A7-0821-5BE5-C141-08FFFA516868}"/>
              </a:ext>
            </a:extLst>
          </p:cNvPr>
          <p:cNvGrpSpPr>
            <a:grpSpLocks/>
          </p:cNvGrpSpPr>
          <p:nvPr/>
        </p:nvGrpSpPr>
        <p:grpSpPr bwMode="auto">
          <a:xfrm>
            <a:off x="5594350" y="3352800"/>
            <a:ext cx="838200" cy="466725"/>
            <a:chOff x="4045" y="3498"/>
            <a:chExt cx="528" cy="294"/>
          </a:xfrm>
        </p:grpSpPr>
        <p:sp>
          <p:nvSpPr>
            <p:cNvPr id="69653" name="Text Box 60">
              <a:extLst>
                <a:ext uri="{FF2B5EF4-FFF2-40B4-BE49-F238E27FC236}">
                  <a16:creationId xmlns:a16="http://schemas.microsoft.com/office/drawing/2014/main" id="{08C4539D-760B-BF92-B84E-B4614C3EE614}"/>
                </a:ext>
              </a:extLst>
            </p:cNvPr>
            <p:cNvSpPr txBox="1">
              <a:spLocks noChangeArrowheads="1"/>
            </p:cNvSpPr>
            <p:nvPr/>
          </p:nvSpPr>
          <p:spPr bwMode="auto">
            <a:xfrm>
              <a:off x="4045" y="3498"/>
              <a:ext cx="3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21</a:t>
              </a:r>
            </a:p>
          </p:txBody>
        </p:sp>
        <p:cxnSp>
          <p:nvCxnSpPr>
            <p:cNvPr id="69654" name="AutoShape 61">
              <a:extLst>
                <a:ext uri="{FF2B5EF4-FFF2-40B4-BE49-F238E27FC236}">
                  <a16:creationId xmlns:a16="http://schemas.microsoft.com/office/drawing/2014/main" id="{38311581-3CF0-C96E-F92F-D2D90C85DDAE}"/>
                </a:ext>
              </a:extLst>
            </p:cNvPr>
            <p:cNvCxnSpPr>
              <a:cxnSpLocks noChangeShapeType="1"/>
              <a:stCxn id="69653" idx="3"/>
              <a:endCxn id="69637" idx="1"/>
            </p:cNvCxnSpPr>
            <p:nvPr/>
          </p:nvCxnSpPr>
          <p:spPr bwMode="auto">
            <a:xfrm>
              <a:off x="4409" y="3645"/>
              <a:ext cx="164"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69645" name="Group 67">
            <a:extLst>
              <a:ext uri="{FF2B5EF4-FFF2-40B4-BE49-F238E27FC236}">
                <a16:creationId xmlns:a16="http://schemas.microsoft.com/office/drawing/2014/main" id="{7F9E317E-44E7-3CBE-03F6-2260E15BB428}"/>
              </a:ext>
            </a:extLst>
          </p:cNvPr>
          <p:cNvGrpSpPr>
            <a:grpSpLocks/>
          </p:cNvGrpSpPr>
          <p:nvPr/>
        </p:nvGrpSpPr>
        <p:grpSpPr bwMode="auto">
          <a:xfrm>
            <a:off x="1674813" y="3351213"/>
            <a:ext cx="4972050" cy="1587"/>
            <a:chOff x="1055" y="1967"/>
            <a:chExt cx="3132" cy="1"/>
          </a:xfrm>
        </p:grpSpPr>
        <p:cxnSp>
          <p:nvCxnSpPr>
            <p:cNvPr id="69651" name="AutoShape 65">
              <a:extLst>
                <a:ext uri="{FF2B5EF4-FFF2-40B4-BE49-F238E27FC236}">
                  <a16:creationId xmlns:a16="http://schemas.microsoft.com/office/drawing/2014/main" id="{59568437-E1D1-EDF0-AE73-D7E83C132506}"/>
                </a:ext>
              </a:extLst>
            </p:cNvPr>
            <p:cNvCxnSpPr>
              <a:cxnSpLocks noChangeShapeType="1"/>
              <a:stCxn id="69665" idx="0"/>
              <a:endCxn id="69657" idx="0"/>
            </p:cNvCxnSpPr>
            <p:nvPr/>
          </p:nvCxnSpPr>
          <p:spPr bwMode="auto">
            <a:xfrm rot="5400000" flipH="1" flipV="1">
              <a:off x="1871" y="1151"/>
              <a:ext cx="1" cy="1634"/>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cxnSp>
          <p:nvCxnSpPr>
            <p:cNvPr id="69652" name="AutoShape 66">
              <a:extLst>
                <a:ext uri="{FF2B5EF4-FFF2-40B4-BE49-F238E27FC236}">
                  <a16:creationId xmlns:a16="http://schemas.microsoft.com/office/drawing/2014/main" id="{FAE33095-8252-A1B3-0D20-EFAB8075E433}"/>
                </a:ext>
              </a:extLst>
            </p:cNvPr>
            <p:cNvCxnSpPr>
              <a:cxnSpLocks noChangeShapeType="1"/>
              <a:stCxn id="69657" idx="0"/>
              <a:endCxn id="69637" idx="0"/>
            </p:cNvCxnSpPr>
            <p:nvPr/>
          </p:nvCxnSpPr>
          <p:spPr bwMode="auto">
            <a:xfrm rot="5400000" flipH="1" flipV="1">
              <a:off x="3437" y="1219"/>
              <a:ext cx="1" cy="1498"/>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grpSp>
      <p:sp>
        <p:nvSpPr>
          <p:cNvPr id="69646" name="Text Box 70">
            <a:extLst>
              <a:ext uri="{FF2B5EF4-FFF2-40B4-BE49-F238E27FC236}">
                <a16:creationId xmlns:a16="http://schemas.microsoft.com/office/drawing/2014/main" id="{3FE5B8C5-77D5-D43D-540E-5A682D485CA8}"/>
              </a:ext>
            </a:extLst>
          </p:cNvPr>
          <p:cNvSpPr txBox="1">
            <a:spLocks noChangeArrowheads="1"/>
          </p:cNvSpPr>
          <p:nvPr/>
        </p:nvSpPr>
        <p:spPr bwMode="auto">
          <a:xfrm>
            <a:off x="4251325" y="2981325"/>
            <a:ext cx="504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31</a:t>
            </a:r>
          </a:p>
        </p:txBody>
      </p:sp>
      <p:sp>
        <p:nvSpPr>
          <p:cNvPr id="69647" name="Text Box 71">
            <a:extLst>
              <a:ext uri="{FF2B5EF4-FFF2-40B4-BE49-F238E27FC236}">
                <a16:creationId xmlns:a16="http://schemas.microsoft.com/office/drawing/2014/main" id="{F287691C-60CF-FA20-4FEA-FB824BD49F2F}"/>
              </a:ext>
            </a:extLst>
          </p:cNvPr>
          <p:cNvSpPr txBox="1">
            <a:spLocks noChangeArrowheads="1"/>
          </p:cNvSpPr>
          <p:nvPr/>
        </p:nvSpPr>
        <p:spPr bwMode="auto">
          <a:xfrm>
            <a:off x="1628775" y="3032125"/>
            <a:ext cx="509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11</a:t>
            </a:r>
          </a:p>
        </p:txBody>
      </p:sp>
      <p:sp>
        <p:nvSpPr>
          <p:cNvPr id="69648" name="Text Box 72">
            <a:extLst>
              <a:ext uri="{FF2B5EF4-FFF2-40B4-BE49-F238E27FC236}">
                <a16:creationId xmlns:a16="http://schemas.microsoft.com/office/drawing/2014/main" id="{1EE2926A-D3A1-A286-9A42-0FA0F30EA1DE}"/>
              </a:ext>
            </a:extLst>
          </p:cNvPr>
          <p:cNvSpPr txBox="1">
            <a:spLocks noChangeArrowheads="1"/>
          </p:cNvSpPr>
          <p:nvPr/>
        </p:nvSpPr>
        <p:spPr bwMode="auto">
          <a:xfrm>
            <a:off x="1628775" y="1676400"/>
            <a:ext cx="509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41</a:t>
            </a:r>
          </a:p>
        </p:txBody>
      </p:sp>
      <p:sp>
        <p:nvSpPr>
          <p:cNvPr id="69649" name="Text Box 73">
            <a:extLst>
              <a:ext uri="{FF2B5EF4-FFF2-40B4-BE49-F238E27FC236}">
                <a16:creationId xmlns:a16="http://schemas.microsoft.com/office/drawing/2014/main" id="{0AD55D35-01FC-495C-0DB5-10B86DC7D843}"/>
              </a:ext>
            </a:extLst>
          </p:cNvPr>
          <p:cNvSpPr txBox="1">
            <a:spLocks noChangeArrowheads="1"/>
          </p:cNvSpPr>
          <p:nvPr/>
        </p:nvSpPr>
        <p:spPr bwMode="auto">
          <a:xfrm>
            <a:off x="3657600" y="1660525"/>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128</a:t>
            </a:r>
          </a:p>
        </p:txBody>
      </p:sp>
      <p:sp>
        <p:nvSpPr>
          <p:cNvPr id="69650" name="TextBox 4">
            <a:extLst>
              <a:ext uri="{FF2B5EF4-FFF2-40B4-BE49-F238E27FC236}">
                <a16:creationId xmlns:a16="http://schemas.microsoft.com/office/drawing/2014/main" id="{8947C8DA-A4A0-CC30-9157-A67FEC8365A5}"/>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4163675F-7082-3395-6238-DB652F044394}"/>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Query processing with </a:t>
            </a:r>
            <a:r>
              <a:rPr lang="en-US" altLang="zh-TW">
                <a:solidFill>
                  <a:schemeClr val="folHlink"/>
                </a:solidFill>
                <a:ea typeface="ＭＳ Ｐゴシック" panose="020B0600070205080204" pitchFamily="34" charset="-128"/>
              </a:rPr>
              <a:t>skip pointers</a:t>
            </a:r>
            <a:endParaRPr lang="en-US" altLang="zh-TW">
              <a:ea typeface="ＭＳ Ｐゴシック" panose="020B0600070205080204" pitchFamily="34" charset="-128"/>
            </a:endParaRPr>
          </a:p>
        </p:txBody>
      </p:sp>
      <p:sp>
        <p:nvSpPr>
          <p:cNvPr id="71683" name="Text Box 5">
            <a:extLst>
              <a:ext uri="{FF2B5EF4-FFF2-40B4-BE49-F238E27FC236}">
                <a16:creationId xmlns:a16="http://schemas.microsoft.com/office/drawing/2014/main" id="{311042B8-7189-0C07-1D7E-12DC0C993B8A}"/>
              </a:ext>
            </a:extLst>
          </p:cNvPr>
          <p:cNvSpPr txBox="1">
            <a:spLocks noChangeArrowheads="1"/>
          </p:cNvSpPr>
          <p:nvPr/>
        </p:nvSpPr>
        <p:spPr bwMode="auto">
          <a:xfrm>
            <a:off x="5811838" y="2057400"/>
            <a:ext cx="769937"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128</a:t>
            </a:r>
          </a:p>
        </p:txBody>
      </p:sp>
      <p:grpSp>
        <p:nvGrpSpPr>
          <p:cNvPr id="71684" name="Group 6">
            <a:extLst>
              <a:ext uri="{FF2B5EF4-FFF2-40B4-BE49-F238E27FC236}">
                <a16:creationId xmlns:a16="http://schemas.microsoft.com/office/drawing/2014/main" id="{A350376B-7A81-180F-4AA4-45209471093C}"/>
              </a:ext>
            </a:extLst>
          </p:cNvPr>
          <p:cNvGrpSpPr>
            <a:grpSpLocks/>
          </p:cNvGrpSpPr>
          <p:nvPr/>
        </p:nvGrpSpPr>
        <p:grpSpPr bwMode="auto">
          <a:xfrm>
            <a:off x="1447800" y="2057400"/>
            <a:ext cx="647700" cy="466725"/>
            <a:chOff x="1584" y="3162"/>
            <a:chExt cx="408" cy="294"/>
          </a:xfrm>
        </p:grpSpPr>
        <p:sp>
          <p:nvSpPr>
            <p:cNvPr id="71743" name="Text Box 7">
              <a:extLst>
                <a:ext uri="{FF2B5EF4-FFF2-40B4-BE49-F238E27FC236}">
                  <a16:creationId xmlns:a16="http://schemas.microsoft.com/office/drawing/2014/main" id="{E9929D56-D5C2-2D28-865A-74C688508F11}"/>
                </a:ext>
              </a:extLst>
            </p:cNvPr>
            <p:cNvSpPr txBox="1">
              <a:spLocks noChangeArrowheads="1"/>
            </p:cNvSpPr>
            <p:nvPr/>
          </p:nvSpPr>
          <p:spPr bwMode="auto">
            <a:xfrm>
              <a:off x="1584"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71744" name="AutoShape 8">
              <a:extLst>
                <a:ext uri="{FF2B5EF4-FFF2-40B4-BE49-F238E27FC236}">
                  <a16:creationId xmlns:a16="http://schemas.microsoft.com/office/drawing/2014/main" id="{3DD2893F-8ECB-C4E4-991D-980DE571C4DC}"/>
                </a:ext>
              </a:extLst>
            </p:cNvPr>
            <p:cNvCxnSpPr>
              <a:cxnSpLocks noChangeShapeType="1"/>
              <a:stCxn id="71743" idx="3"/>
              <a:endCxn id="71741" idx="1"/>
            </p:cNvCxnSpPr>
            <p:nvPr/>
          </p:nvCxnSpPr>
          <p:spPr bwMode="auto">
            <a:xfrm>
              <a:off x="1813" y="3309"/>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85" name="Group 9">
            <a:extLst>
              <a:ext uri="{FF2B5EF4-FFF2-40B4-BE49-F238E27FC236}">
                <a16:creationId xmlns:a16="http://schemas.microsoft.com/office/drawing/2014/main" id="{2448B5F7-4E0E-CC40-41D0-1863CF8A2CCF}"/>
              </a:ext>
            </a:extLst>
          </p:cNvPr>
          <p:cNvGrpSpPr>
            <a:grpSpLocks/>
          </p:cNvGrpSpPr>
          <p:nvPr/>
        </p:nvGrpSpPr>
        <p:grpSpPr bwMode="auto">
          <a:xfrm>
            <a:off x="2095500" y="2057400"/>
            <a:ext cx="668338" cy="466725"/>
            <a:chOff x="1992" y="3162"/>
            <a:chExt cx="421" cy="294"/>
          </a:xfrm>
        </p:grpSpPr>
        <p:sp>
          <p:nvSpPr>
            <p:cNvPr id="71741" name="Text Box 10">
              <a:extLst>
                <a:ext uri="{FF2B5EF4-FFF2-40B4-BE49-F238E27FC236}">
                  <a16:creationId xmlns:a16="http://schemas.microsoft.com/office/drawing/2014/main" id="{1C551334-43F3-D930-7EA1-6DA394DF69F8}"/>
                </a:ext>
              </a:extLst>
            </p:cNvPr>
            <p:cNvSpPr txBox="1">
              <a:spLocks noChangeArrowheads="1"/>
            </p:cNvSpPr>
            <p:nvPr/>
          </p:nvSpPr>
          <p:spPr bwMode="auto">
            <a:xfrm>
              <a:off x="1992"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a:t>
              </a:r>
            </a:p>
          </p:txBody>
        </p:sp>
        <p:cxnSp>
          <p:nvCxnSpPr>
            <p:cNvPr id="71742" name="AutoShape 11">
              <a:extLst>
                <a:ext uri="{FF2B5EF4-FFF2-40B4-BE49-F238E27FC236}">
                  <a16:creationId xmlns:a16="http://schemas.microsoft.com/office/drawing/2014/main" id="{8E9BEAD9-5CA4-4002-BA27-D65C87E9B542}"/>
                </a:ext>
              </a:extLst>
            </p:cNvPr>
            <p:cNvCxnSpPr>
              <a:cxnSpLocks noChangeShapeType="1"/>
              <a:stCxn id="71741" idx="3"/>
              <a:endCxn id="71739" idx="1"/>
            </p:cNvCxnSpPr>
            <p:nvPr/>
          </p:nvCxnSpPr>
          <p:spPr bwMode="auto">
            <a:xfrm>
              <a:off x="2221" y="3309"/>
              <a:ext cx="19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86" name="Group 12">
            <a:extLst>
              <a:ext uri="{FF2B5EF4-FFF2-40B4-BE49-F238E27FC236}">
                <a16:creationId xmlns:a16="http://schemas.microsoft.com/office/drawing/2014/main" id="{00E50EE6-F623-FFC3-1541-B62DC64D53C6}"/>
              </a:ext>
            </a:extLst>
          </p:cNvPr>
          <p:cNvGrpSpPr>
            <a:grpSpLocks/>
          </p:cNvGrpSpPr>
          <p:nvPr/>
        </p:nvGrpSpPr>
        <p:grpSpPr bwMode="auto">
          <a:xfrm>
            <a:off x="2763838" y="2057400"/>
            <a:ext cx="609600" cy="466725"/>
            <a:chOff x="2413" y="3162"/>
            <a:chExt cx="384" cy="294"/>
          </a:xfrm>
        </p:grpSpPr>
        <p:sp>
          <p:nvSpPr>
            <p:cNvPr id="71739" name="Text Box 13">
              <a:extLst>
                <a:ext uri="{FF2B5EF4-FFF2-40B4-BE49-F238E27FC236}">
                  <a16:creationId xmlns:a16="http://schemas.microsoft.com/office/drawing/2014/main" id="{CDCCC72B-0BB3-6206-07A2-8F6FE704EC1A}"/>
                </a:ext>
              </a:extLst>
            </p:cNvPr>
            <p:cNvSpPr txBox="1">
              <a:spLocks noChangeArrowheads="1"/>
            </p:cNvSpPr>
            <p:nvPr/>
          </p:nvSpPr>
          <p:spPr bwMode="auto">
            <a:xfrm>
              <a:off x="2413" y="3162"/>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71740" name="AutoShape 14">
              <a:extLst>
                <a:ext uri="{FF2B5EF4-FFF2-40B4-BE49-F238E27FC236}">
                  <a16:creationId xmlns:a16="http://schemas.microsoft.com/office/drawing/2014/main" id="{1104A54A-4B01-0DC9-7585-76D254A3641E}"/>
                </a:ext>
              </a:extLst>
            </p:cNvPr>
            <p:cNvCxnSpPr>
              <a:cxnSpLocks noChangeShapeType="1"/>
              <a:stCxn id="71739" idx="3"/>
              <a:endCxn id="71737" idx="1"/>
            </p:cNvCxnSpPr>
            <p:nvPr/>
          </p:nvCxnSpPr>
          <p:spPr bwMode="auto">
            <a:xfrm flipV="1">
              <a:off x="2656" y="3307"/>
              <a:ext cx="141"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87" name="Group 15">
            <a:extLst>
              <a:ext uri="{FF2B5EF4-FFF2-40B4-BE49-F238E27FC236}">
                <a16:creationId xmlns:a16="http://schemas.microsoft.com/office/drawing/2014/main" id="{8C63196A-EFF0-8208-90A6-B98C82236825}"/>
              </a:ext>
            </a:extLst>
          </p:cNvPr>
          <p:cNvGrpSpPr>
            <a:grpSpLocks/>
          </p:cNvGrpSpPr>
          <p:nvPr/>
        </p:nvGrpSpPr>
        <p:grpSpPr bwMode="auto">
          <a:xfrm>
            <a:off x="3373438" y="2057400"/>
            <a:ext cx="762000" cy="461963"/>
            <a:chOff x="2797" y="3162"/>
            <a:chExt cx="480" cy="291"/>
          </a:xfrm>
        </p:grpSpPr>
        <p:sp>
          <p:nvSpPr>
            <p:cNvPr id="71737" name="Text Box 16">
              <a:extLst>
                <a:ext uri="{FF2B5EF4-FFF2-40B4-BE49-F238E27FC236}">
                  <a16:creationId xmlns:a16="http://schemas.microsoft.com/office/drawing/2014/main" id="{B1531EEE-A50A-1067-269E-F27CD368E3B9}"/>
                </a:ext>
              </a:extLst>
            </p:cNvPr>
            <p:cNvSpPr txBox="1">
              <a:spLocks noChangeArrowheads="1"/>
            </p:cNvSpPr>
            <p:nvPr/>
          </p:nvSpPr>
          <p:spPr bwMode="auto">
            <a:xfrm>
              <a:off x="2797" y="3162"/>
              <a:ext cx="36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41</a:t>
              </a:r>
            </a:p>
          </p:txBody>
        </p:sp>
        <p:cxnSp>
          <p:nvCxnSpPr>
            <p:cNvPr id="71738" name="AutoShape 17">
              <a:extLst>
                <a:ext uri="{FF2B5EF4-FFF2-40B4-BE49-F238E27FC236}">
                  <a16:creationId xmlns:a16="http://schemas.microsoft.com/office/drawing/2014/main" id="{1D510F02-1321-66B1-79A0-8F3460B46783}"/>
                </a:ext>
              </a:extLst>
            </p:cNvPr>
            <p:cNvCxnSpPr>
              <a:cxnSpLocks noChangeShapeType="1"/>
              <a:stCxn id="71737" idx="3"/>
              <a:endCxn id="71735" idx="1"/>
            </p:cNvCxnSpPr>
            <p:nvPr/>
          </p:nvCxnSpPr>
          <p:spPr bwMode="auto">
            <a:xfrm>
              <a:off x="3159" y="3307"/>
              <a:ext cx="118"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88" name="Group 18">
            <a:extLst>
              <a:ext uri="{FF2B5EF4-FFF2-40B4-BE49-F238E27FC236}">
                <a16:creationId xmlns:a16="http://schemas.microsoft.com/office/drawing/2014/main" id="{96FD058F-FCE5-0B0D-9AC4-AE62DDDB0F92}"/>
              </a:ext>
            </a:extLst>
          </p:cNvPr>
          <p:cNvGrpSpPr>
            <a:grpSpLocks/>
          </p:cNvGrpSpPr>
          <p:nvPr/>
        </p:nvGrpSpPr>
        <p:grpSpPr bwMode="auto">
          <a:xfrm>
            <a:off x="4135438" y="2057400"/>
            <a:ext cx="838200" cy="461963"/>
            <a:chOff x="3277" y="3162"/>
            <a:chExt cx="528" cy="291"/>
          </a:xfrm>
        </p:grpSpPr>
        <p:sp>
          <p:nvSpPr>
            <p:cNvPr id="71735" name="Text Box 19">
              <a:extLst>
                <a:ext uri="{FF2B5EF4-FFF2-40B4-BE49-F238E27FC236}">
                  <a16:creationId xmlns:a16="http://schemas.microsoft.com/office/drawing/2014/main" id="{516CB771-6CBC-7B78-669B-ABD1E4CA3B33}"/>
                </a:ext>
              </a:extLst>
            </p:cNvPr>
            <p:cNvSpPr txBox="1">
              <a:spLocks noChangeArrowheads="1"/>
            </p:cNvSpPr>
            <p:nvPr/>
          </p:nvSpPr>
          <p:spPr bwMode="auto">
            <a:xfrm>
              <a:off x="3277" y="3162"/>
              <a:ext cx="36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48</a:t>
              </a:r>
            </a:p>
          </p:txBody>
        </p:sp>
        <p:cxnSp>
          <p:nvCxnSpPr>
            <p:cNvPr id="71736" name="AutoShape 20">
              <a:extLst>
                <a:ext uri="{FF2B5EF4-FFF2-40B4-BE49-F238E27FC236}">
                  <a16:creationId xmlns:a16="http://schemas.microsoft.com/office/drawing/2014/main" id="{03C303D0-7694-157E-6D04-6D4363871829}"/>
                </a:ext>
              </a:extLst>
            </p:cNvPr>
            <p:cNvCxnSpPr>
              <a:cxnSpLocks noChangeShapeType="1"/>
              <a:stCxn id="71735" idx="3"/>
              <a:endCxn id="71733" idx="1"/>
            </p:cNvCxnSpPr>
            <p:nvPr/>
          </p:nvCxnSpPr>
          <p:spPr bwMode="auto">
            <a:xfrm>
              <a:off x="3639" y="3307"/>
              <a:ext cx="166"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89" name="Group 21">
            <a:extLst>
              <a:ext uri="{FF2B5EF4-FFF2-40B4-BE49-F238E27FC236}">
                <a16:creationId xmlns:a16="http://schemas.microsoft.com/office/drawing/2014/main" id="{E164BB5B-2824-5F9F-CCFD-0E76865ED80F}"/>
              </a:ext>
            </a:extLst>
          </p:cNvPr>
          <p:cNvGrpSpPr>
            <a:grpSpLocks/>
          </p:cNvGrpSpPr>
          <p:nvPr/>
        </p:nvGrpSpPr>
        <p:grpSpPr bwMode="auto">
          <a:xfrm>
            <a:off x="4973638" y="2057400"/>
            <a:ext cx="838200" cy="466725"/>
            <a:chOff x="3805" y="3162"/>
            <a:chExt cx="528" cy="294"/>
          </a:xfrm>
        </p:grpSpPr>
        <p:sp>
          <p:nvSpPr>
            <p:cNvPr id="71733" name="Text Box 22">
              <a:extLst>
                <a:ext uri="{FF2B5EF4-FFF2-40B4-BE49-F238E27FC236}">
                  <a16:creationId xmlns:a16="http://schemas.microsoft.com/office/drawing/2014/main" id="{F919D4EC-8C8A-9A55-3669-CED46A361084}"/>
                </a:ext>
              </a:extLst>
            </p:cNvPr>
            <p:cNvSpPr txBox="1">
              <a:spLocks noChangeArrowheads="1"/>
            </p:cNvSpPr>
            <p:nvPr/>
          </p:nvSpPr>
          <p:spPr bwMode="auto">
            <a:xfrm>
              <a:off x="3805" y="3162"/>
              <a:ext cx="3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64</a:t>
              </a:r>
            </a:p>
          </p:txBody>
        </p:sp>
        <p:cxnSp>
          <p:nvCxnSpPr>
            <p:cNvPr id="71734" name="AutoShape 23">
              <a:extLst>
                <a:ext uri="{FF2B5EF4-FFF2-40B4-BE49-F238E27FC236}">
                  <a16:creationId xmlns:a16="http://schemas.microsoft.com/office/drawing/2014/main" id="{9DC99A39-A408-DC62-1BD7-E83D636C42C3}"/>
                </a:ext>
              </a:extLst>
            </p:cNvPr>
            <p:cNvCxnSpPr>
              <a:cxnSpLocks noChangeShapeType="1"/>
              <a:stCxn id="71733" idx="3"/>
              <a:endCxn id="71683" idx="1"/>
            </p:cNvCxnSpPr>
            <p:nvPr/>
          </p:nvCxnSpPr>
          <p:spPr bwMode="auto">
            <a:xfrm>
              <a:off x="4141" y="3309"/>
              <a:ext cx="192"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0" name="Group 24">
            <a:extLst>
              <a:ext uri="{FF2B5EF4-FFF2-40B4-BE49-F238E27FC236}">
                <a16:creationId xmlns:a16="http://schemas.microsoft.com/office/drawing/2014/main" id="{72069DF0-BA6C-AD03-01DD-E7EE407FB564}"/>
              </a:ext>
            </a:extLst>
          </p:cNvPr>
          <p:cNvGrpSpPr>
            <a:grpSpLocks/>
          </p:cNvGrpSpPr>
          <p:nvPr/>
        </p:nvGrpSpPr>
        <p:grpSpPr bwMode="auto">
          <a:xfrm>
            <a:off x="1643063" y="2055813"/>
            <a:ext cx="4556125" cy="1587"/>
            <a:chOff x="1227" y="1817"/>
            <a:chExt cx="2870" cy="1"/>
          </a:xfrm>
        </p:grpSpPr>
        <p:cxnSp>
          <p:nvCxnSpPr>
            <p:cNvPr id="71731" name="AutoShape 25">
              <a:extLst>
                <a:ext uri="{FF2B5EF4-FFF2-40B4-BE49-F238E27FC236}">
                  <a16:creationId xmlns:a16="http://schemas.microsoft.com/office/drawing/2014/main" id="{EB9DD319-9942-E9EF-36C4-52769E333867}"/>
                </a:ext>
              </a:extLst>
            </p:cNvPr>
            <p:cNvCxnSpPr>
              <a:cxnSpLocks noChangeShapeType="1"/>
              <a:stCxn id="71743" idx="0"/>
              <a:endCxn id="71737" idx="0"/>
            </p:cNvCxnSpPr>
            <p:nvPr/>
          </p:nvCxnSpPr>
          <p:spPr bwMode="auto">
            <a:xfrm rot="5400000" flipH="1" flipV="1">
              <a:off x="1862" y="1182"/>
              <a:ext cx="1" cy="1272"/>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cxnSp>
          <p:nvCxnSpPr>
            <p:cNvPr id="71732" name="AutoShape 26">
              <a:extLst>
                <a:ext uri="{FF2B5EF4-FFF2-40B4-BE49-F238E27FC236}">
                  <a16:creationId xmlns:a16="http://schemas.microsoft.com/office/drawing/2014/main" id="{02E1F7BD-6EE2-7B97-9487-93996E5E9826}"/>
                </a:ext>
              </a:extLst>
            </p:cNvPr>
            <p:cNvCxnSpPr>
              <a:cxnSpLocks noChangeShapeType="1"/>
              <a:stCxn id="71737" idx="0"/>
              <a:endCxn id="71683" idx="0"/>
            </p:cNvCxnSpPr>
            <p:nvPr/>
          </p:nvCxnSpPr>
          <p:spPr bwMode="auto">
            <a:xfrm rot="5400000" flipH="1" flipV="1">
              <a:off x="3297" y="1019"/>
              <a:ext cx="1" cy="1598"/>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grpSp>
      <p:sp>
        <p:nvSpPr>
          <p:cNvPr id="71691" name="Text Box 28">
            <a:extLst>
              <a:ext uri="{FF2B5EF4-FFF2-40B4-BE49-F238E27FC236}">
                <a16:creationId xmlns:a16="http://schemas.microsoft.com/office/drawing/2014/main" id="{E3B703E7-17CF-B759-1F2F-ECE9A08FCEC0}"/>
              </a:ext>
            </a:extLst>
          </p:cNvPr>
          <p:cNvSpPr txBox="1">
            <a:spLocks noChangeArrowheads="1"/>
          </p:cNvSpPr>
          <p:nvPr/>
        </p:nvSpPr>
        <p:spPr bwMode="auto">
          <a:xfrm>
            <a:off x="6356350" y="3352800"/>
            <a:ext cx="577850" cy="4667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31</a:t>
            </a:r>
          </a:p>
        </p:txBody>
      </p:sp>
      <p:grpSp>
        <p:nvGrpSpPr>
          <p:cNvPr id="71692" name="Group 29">
            <a:extLst>
              <a:ext uri="{FF2B5EF4-FFF2-40B4-BE49-F238E27FC236}">
                <a16:creationId xmlns:a16="http://schemas.microsoft.com/office/drawing/2014/main" id="{5961BFB9-E8B4-7ADA-3018-BD4A98158CA1}"/>
              </a:ext>
            </a:extLst>
          </p:cNvPr>
          <p:cNvGrpSpPr>
            <a:grpSpLocks/>
          </p:cNvGrpSpPr>
          <p:nvPr/>
        </p:nvGrpSpPr>
        <p:grpSpPr bwMode="auto">
          <a:xfrm>
            <a:off x="1479550" y="3352800"/>
            <a:ext cx="647700" cy="466725"/>
            <a:chOff x="1597" y="3498"/>
            <a:chExt cx="408" cy="294"/>
          </a:xfrm>
        </p:grpSpPr>
        <p:sp>
          <p:nvSpPr>
            <p:cNvPr id="71729" name="Text Box 30">
              <a:extLst>
                <a:ext uri="{FF2B5EF4-FFF2-40B4-BE49-F238E27FC236}">
                  <a16:creationId xmlns:a16="http://schemas.microsoft.com/office/drawing/2014/main" id="{8CE7D325-CC75-65C9-C37A-B1E702902914}"/>
                </a:ext>
              </a:extLst>
            </p:cNvPr>
            <p:cNvSpPr txBox="1">
              <a:spLocks noChangeArrowheads="1"/>
            </p:cNvSpPr>
            <p:nvPr/>
          </p:nvSpPr>
          <p:spPr bwMode="auto">
            <a:xfrm>
              <a:off x="1597"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a:t>
              </a:r>
            </a:p>
          </p:txBody>
        </p:sp>
        <p:cxnSp>
          <p:nvCxnSpPr>
            <p:cNvPr id="71730" name="AutoShape 31">
              <a:extLst>
                <a:ext uri="{FF2B5EF4-FFF2-40B4-BE49-F238E27FC236}">
                  <a16:creationId xmlns:a16="http://schemas.microsoft.com/office/drawing/2014/main" id="{744A0CF8-BF99-0F5C-EF74-895349FE2098}"/>
                </a:ext>
              </a:extLst>
            </p:cNvPr>
            <p:cNvCxnSpPr>
              <a:cxnSpLocks noChangeShapeType="1"/>
              <a:stCxn id="71729" idx="3"/>
              <a:endCxn id="71727" idx="1"/>
            </p:cNvCxnSpPr>
            <p:nvPr/>
          </p:nvCxnSpPr>
          <p:spPr bwMode="auto">
            <a:xfrm>
              <a:off x="1826" y="3645"/>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3" name="Group 32">
            <a:extLst>
              <a:ext uri="{FF2B5EF4-FFF2-40B4-BE49-F238E27FC236}">
                <a16:creationId xmlns:a16="http://schemas.microsoft.com/office/drawing/2014/main" id="{5AEA2C38-5994-F727-36E8-8C1408B4330E}"/>
              </a:ext>
            </a:extLst>
          </p:cNvPr>
          <p:cNvGrpSpPr>
            <a:grpSpLocks/>
          </p:cNvGrpSpPr>
          <p:nvPr/>
        </p:nvGrpSpPr>
        <p:grpSpPr bwMode="auto">
          <a:xfrm>
            <a:off x="2127250" y="3352800"/>
            <a:ext cx="647700" cy="466725"/>
            <a:chOff x="2005" y="3498"/>
            <a:chExt cx="408" cy="294"/>
          </a:xfrm>
        </p:grpSpPr>
        <p:sp>
          <p:nvSpPr>
            <p:cNvPr id="71727" name="Text Box 33">
              <a:extLst>
                <a:ext uri="{FF2B5EF4-FFF2-40B4-BE49-F238E27FC236}">
                  <a16:creationId xmlns:a16="http://schemas.microsoft.com/office/drawing/2014/main" id="{8543A48B-A416-8FD2-0816-6D1947DB0E20}"/>
                </a:ext>
              </a:extLst>
            </p:cNvPr>
            <p:cNvSpPr txBox="1">
              <a:spLocks noChangeArrowheads="1"/>
            </p:cNvSpPr>
            <p:nvPr/>
          </p:nvSpPr>
          <p:spPr bwMode="auto">
            <a:xfrm>
              <a:off x="2005"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a:t>
              </a:r>
            </a:p>
          </p:txBody>
        </p:sp>
        <p:cxnSp>
          <p:nvCxnSpPr>
            <p:cNvPr id="71728" name="AutoShape 34">
              <a:extLst>
                <a:ext uri="{FF2B5EF4-FFF2-40B4-BE49-F238E27FC236}">
                  <a16:creationId xmlns:a16="http://schemas.microsoft.com/office/drawing/2014/main" id="{D541DA4B-2CD5-2BE7-9716-707386396D03}"/>
                </a:ext>
              </a:extLst>
            </p:cNvPr>
            <p:cNvCxnSpPr>
              <a:cxnSpLocks noChangeShapeType="1"/>
              <a:stCxn id="71727" idx="3"/>
              <a:endCxn id="71725" idx="1"/>
            </p:cNvCxnSpPr>
            <p:nvPr/>
          </p:nvCxnSpPr>
          <p:spPr bwMode="auto">
            <a:xfrm>
              <a:off x="2234" y="3645"/>
              <a:ext cx="179"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4" name="Group 35">
            <a:extLst>
              <a:ext uri="{FF2B5EF4-FFF2-40B4-BE49-F238E27FC236}">
                <a16:creationId xmlns:a16="http://schemas.microsoft.com/office/drawing/2014/main" id="{B688EE04-B17C-C3B9-5271-9C493D18C304}"/>
              </a:ext>
            </a:extLst>
          </p:cNvPr>
          <p:cNvGrpSpPr>
            <a:grpSpLocks/>
          </p:cNvGrpSpPr>
          <p:nvPr/>
        </p:nvGrpSpPr>
        <p:grpSpPr bwMode="auto">
          <a:xfrm>
            <a:off x="2774950" y="3352800"/>
            <a:ext cx="630238" cy="466725"/>
            <a:chOff x="2413" y="3498"/>
            <a:chExt cx="397" cy="294"/>
          </a:xfrm>
        </p:grpSpPr>
        <p:sp>
          <p:nvSpPr>
            <p:cNvPr id="71725" name="Text Box 36">
              <a:extLst>
                <a:ext uri="{FF2B5EF4-FFF2-40B4-BE49-F238E27FC236}">
                  <a16:creationId xmlns:a16="http://schemas.microsoft.com/office/drawing/2014/main" id="{A97E8B8D-3ECA-9AA1-2955-2B27D5A16EE8}"/>
                </a:ext>
              </a:extLst>
            </p:cNvPr>
            <p:cNvSpPr txBox="1">
              <a:spLocks noChangeArrowheads="1"/>
            </p:cNvSpPr>
            <p:nvPr/>
          </p:nvSpPr>
          <p:spPr bwMode="auto">
            <a:xfrm>
              <a:off x="2413"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3</a:t>
              </a:r>
            </a:p>
          </p:txBody>
        </p:sp>
        <p:cxnSp>
          <p:nvCxnSpPr>
            <p:cNvPr id="71726" name="AutoShape 37">
              <a:extLst>
                <a:ext uri="{FF2B5EF4-FFF2-40B4-BE49-F238E27FC236}">
                  <a16:creationId xmlns:a16="http://schemas.microsoft.com/office/drawing/2014/main" id="{74DF1B6E-5A6A-0404-9488-60D08B5EC14C}"/>
                </a:ext>
              </a:extLst>
            </p:cNvPr>
            <p:cNvCxnSpPr>
              <a:cxnSpLocks noChangeShapeType="1"/>
              <a:stCxn id="71725" idx="3"/>
              <a:endCxn id="71723" idx="1"/>
            </p:cNvCxnSpPr>
            <p:nvPr/>
          </p:nvCxnSpPr>
          <p:spPr bwMode="auto">
            <a:xfrm>
              <a:off x="2642" y="3645"/>
              <a:ext cx="168"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5" name="Group 38">
            <a:extLst>
              <a:ext uri="{FF2B5EF4-FFF2-40B4-BE49-F238E27FC236}">
                <a16:creationId xmlns:a16="http://schemas.microsoft.com/office/drawing/2014/main" id="{12F3CA3D-2EC0-AC2D-CD13-84998EF1AC35}"/>
              </a:ext>
            </a:extLst>
          </p:cNvPr>
          <p:cNvGrpSpPr>
            <a:grpSpLocks/>
          </p:cNvGrpSpPr>
          <p:nvPr/>
        </p:nvGrpSpPr>
        <p:grpSpPr bwMode="auto">
          <a:xfrm>
            <a:off x="3405188" y="3352800"/>
            <a:ext cx="606425" cy="466725"/>
            <a:chOff x="2810" y="3498"/>
            <a:chExt cx="382" cy="294"/>
          </a:xfrm>
        </p:grpSpPr>
        <p:sp>
          <p:nvSpPr>
            <p:cNvPr id="71723" name="Text Box 39">
              <a:extLst>
                <a:ext uri="{FF2B5EF4-FFF2-40B4-BE49-F238E27FC236}">
                  <a16:creationId xmlns:a16="http://schemas.microsoft.com/office/drawing/2014/main" id="{E5614BE9-5BCE-FFA4-E655-726766F40C6E}"/>
                </a:ext>
              </a:extLst>
            </p:cNvPr>
            <p:cNvSpPr txBox="1">
              <a:spLocks noChangeArrowheads="1"/>
            </p:cNvSpPr>
            <p:nvPr/>
          </p:nvSpPr>
          <p:spPr bwMode="auto">
            <a:xfrm>
              <a:off x="2810" y="3498"/>
              <a:ext cx="243"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8</a:t>
              </a:r>
            </a:p>
          </p:txBody>
        </p:sp>
        <p:cxnSp>
          <p:nvCxnSpPr>
            <p:cNvPr id="71724" name="AutoShape 40">
              <a:extLst>
                <a:ext uri="{FF2B5EF4-FFF2-40B4-BE49-F238E27FC236}">
                  <a16:creationId xmlns:a16="http://schemas.microsoft.com/office/drawing/2014/main" id="{664F1CEF-9D21-4A32-CB6C-2EAA1A6CEB8D}"/>
                </a:ext>
              </a:extLst>
            </p:cNvPr>
            <p:cNvCxnSpPr>
              <a:cxnSpLocks noChangeShapeType="1"/>
              <a:stCxn id="71723" idx="3"/>
              <a:endCxn id="71721" idx="1"/>
            </p:cNvCxnSpPr>
            <p:nvPr/>
          </p:nvCxnSpPr>
          <p:spPr bwMode="auto">
            <a:xfrm flipV="1">
              <a:off x="3053" y="3643"/>
              <a:ext cx="139"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6" name="Group 41">
            <a:extLst>
              <a:ext uri="{FF2B5EF4-FFF2-40B4-BE49-F238E27FC236}">
                <a16:creationId xmlns:a16="http://schemas.microsoft.com/office/drawing/2014/main" id="{0D160E7A-4A3C-2204-2039-C552AAF0C4FD}"/>
              </a:ext>
            </a:extLst>
          </p:cNvPr>
          <p:cNvGrpSpPr>
            <a:grpSpLocks/>
          </p:cNvGrpSpPr>
          <p:nvPr/>
        </p:nvGrpSpPr>
        <p:grpSpPr bwMode="auto">
          <a:xfrm>
            <a:off x="4011613" y="3352800"/>
            <a:ext cx="820737" cy="461963"/>
            <a:chOff x="3192" y="3498"/>
            <a:chExt cx="517" cy="291"/>
          </a:xfrm>
        </p:grpSpPr>
        <p:sp>
          <p:nvSpPr>
            <p:cNvPr id="71721" name="Text Box 42">
              <a:extLst>
                <a:ext uri="{FF2B5EF4-FFF2-40B4-BE49-F238E27FC236}">
                  <a16:creationId xmlns:a16="http://schemas.microsoft.com/office/drawing/2014/main" id="{C2BDD200-D182-12B9-282A-34573FDB90B8}"/>
                </a:ext>
              </a:extLst>
            </p:cNvPr>
            <p:cNvSpPr txBox="1">
              <a:spLocks noChangeArrowheads="1"/>
            </p:cNvSpPr>
            <p:nvPr/>
          </p:nvSpPr>
          <p:spPr bwMode="auto">
            <a:xfrm>
              <a:off x="3192" y="3498"/>
              <a:ext cx="362" cy="29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11</a:t>
              </a:r>
            </a:p>
          </p:txBody>
        </p:sp>
        <p:cxnSp>
          <p:nvCxnSpPr>
            <p:cNvPr id="71722" name="AutoShape 43">
              <a:extLst>
                <a:ext uri="{FF2B5EF4-FFF2-40B4-BE49-F238E27FC236}">
                  <a16:creationId xmlns:a16="http://schemas.microsoft.com/office/drawing/2014/main" id="{CC984CDC-9AB3-D1E0-3D6D-76C2FE67DAC5}"/>
                </a:ext>
              </a:extLst>
            </p:cNvPr>
            <p:cNvCxnSpPr>
              <a:cxnSpLocks noChangeShapeType="1"/>
              <a:stCxn id="71721" idx="3"/>
              <a:endCxn id="71719" idx="1"/>
            </p:cNvCxnSpPr>
            <p:nvPr/>
          </p:nvCxnSpPr>
          <p:spPr bwMode="auto">
            <a:xfrm>
              <a:off x="3554" y="3643"/>
              <a:ext cx="155" cy="2"/>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7" name="Group 44">
            <a:extLst>
              <a:ext uri="{FF2B5EF4-FFF2-40B4-BE49-F238E27FC236}">
                <a16:creationId xmlns:a16="http://schemas.microsoft.com/office/drawing/2014/main" id="{90AC7701-1EDF-6252-B6CD-7F629710B720}"/>
              </a:ext>
            </a:extLst>
          </p:cNvPr>
          <p:cNvGrpSpPr>
            <a:grpSpLocks/>
          </p:cNvGrpSpPr>
          <p:nvPr/>
        </p:nvGrpSpPr>
        <p:grpSpPr bwMode="auto">
          <a:xfrm>
            <a:off x="4832350" y="3352800"/>
            <a:ext cx="762000" cy="466725"/>
            <a:chOff x="3565" y="2496"/>
            <a:chExt cx="480" cy="294"/>
          </a:xfrm>
        </p:grpSpPr>
        <p:sp>
          <p:nvSpPr>
            <p:cNvPr id="71719" name="Text Box 45">
              <a:extLst>
                <a:ext uri="{FF2B5EF4-FFF2-40B4-BE49-F238E27FC236}">
                  <a16:creationId xmlns:a16="http://schemas.microsoft.com/office/drawing/2014/main" id="{0C489AA2-B902-294C-6920-FCB4C55D6381}"/>
                </a:ext>
              </a:extLst>
            </p:cNvPr>
            <p:cNvSpPr txBox="1">
              <a:spLocks noChangeArrowheads="1"/>
            </p:cNvSpPr>
            <p:nvPr/>
          </p:nvSpPr>
          <p:spPr bwMode="auto">
            <a:xfrm>
              <a:off x="3565" y="2496"/>
              <a:ext cx="371"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17</a:t>
              </a:r>
            </a:p>
          </p:txBody>
        </p:sp>
        <p:cxnSp>
          <p:nvCxnSpPr>
            <p:cNvPr id="71720" name="AutoShape 46">
              <a:extLst>
                <a:ext uri="{FF2B5EF4-FFF2-40B4-BE49-F238E27FC236}">
                  <a16:creationId xmlns:a16="http://schemas.microsoft.com/office/drawing/2014/main" id="{35928D2E-12C3-9E75-42EF-62BA322806FB}"/>
                </a:ext>
              </a:extLst>
            </p:cNvPr>
            <p:cNvCxnSpPr>
              <a:cxnSpLocks noChangeShapeType="1"/>
              <a:stCxn id="71719" idx="3"/>
              <a:endCxn id="71717" idx="1"/>
            </p:cNvCxnSpPr>
            <p:nvPr/>
          </p:nvCxnSpPr>
          <p:spPr bwMode="auto">
            <a:xfrm>
              <a:off x="3936" y="2643"/>
              <a:ext cx="109"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8" name="Group 47">
            <a:extLst>
              <a:ext uri="{FF2B5EF4-FFF2-40B4-BE49-F238E27FC236}">
                <a16:creationId xmlns:a16="http://schemas.microsoft.com/office/drawing/2014/main" id="{B7AF3AF4-6DAB-397F-ED07-4392D2FDFF9B}"/>
              </a:ext>
            </a:extLst>
          </p:cNvPr>
          <p:cNvGrpSpPr>
            <a:grpSpLocks/>
          </p:cNvGrpSpPr>
          <p:nvPr/>
        </p:nvGrpSpPr>
        <p:grpSpPr bwMode="auto">
          <a:xfrm>
            <a:off x="5594350" y="3352800"/>
            <a:ext cx="838200" cy="466725"/>
            <a:chOff x="4045" y="3498"/>
            <a:chExt cx="528" cy="294"/>
          </a:xfrm>
        </p:grpSpPr>
        <p:sp>
          <p:nvSpPr>
            <p:cNvPr id="71717" name="Text Box 48">
              <a:extLst>
                <a:ext uri="{FF2B5EF4-FFF2-40B4-BE49-F238E27FC236}">
                  <a16:creationId xmlns:a16="http://schemas.microsoft.com/office/drawing/2014/main" id="{2D5B4A91-D5C3-3E2F-F048-4BE0EDF66147}"/>
                </a:ext>
              </a:extLst>
            </p:cNvPr>
            <p:cNvSpPr txBox="1">
              <a:spLocks noChangeArrowheads="1"/>
            </p:cNvSpPr>
            <p:nvPr/>
          </p:nvSpPr>
          <p:spPr bwMode="auto">
            <a:xfrm>
              <a:off x="4045" y="3498"/>
              <a:ext cx="364" cy="2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21</a:t>
              </a:r>
            </a:p>
          </p:txBody>
        </p:sp>
        <p:cxnSp>
          <p:nvCxnSpPr>
            <p:cNvPr id="71718" name="AutoShape 49">
              <a:extLst>
                <a:ext uri="{FF2B5EF4-FFF2-40B4-BE49-F238E27FC236}">
                  <a16:creationId xmlns:a16="http://schemas.microsoft.com/office/drawing/2014/main" id="{F38AD5A9-A572-A83B-96DF-A4C6B9D06EB5}"/>
                </a:ext>
              </a:extLst>
            </p:cNvPr>
            <p:cNvCxnSpPr>
              <a:cxnSpLocks noChangeShapeType="1"/>
              <a:stCxn id="71717" idx="3"/>
              <a:endCxn id="71691" idx="1"/>
            </p:cNvCxnSpPr>
            <p:nvPr/>
          </p:nvCxnSpPr>
          <p:spPr bwMode="auto">
            <a:xfrm>
              <a:off x="4409" y="3645"/>
              <a:ext cx="164" cy="1"/>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1699" name="Group 50">
            <a:extLst>
              <a:ext uri="{FF2B5EF4-FFF2-40B4-BE49-F238E27FC236}">
                <a16:creationId xmlns:a16="http://schemas.microsoft.com/office/drawing/2014/main" id="{A2AC91DA-3B95-CFFF-BD31-3B63D0BC0933}"/>
              </a:ext>
            </a:extLst>
          </p:cNvPr>
          <p:cNvGrpSpPr>
            <a:grpSpLocks/>
          </p:cNvGrpSpPr>
          <p:nvPr/>
        </p:nvGrpSpPr>
        <p:grpSpPr bwMode="auto">
          <a:xfrm>
            <a:off x="1674813" y="3351213"/>
            <a:ext cx="4972050" cy="1587"/>
            <a:chOff x="1055" y="1967"/>
            <a:chExt cx="3132" cy="1"/>
          </a:xfrm>
        </p:grpSpPr>
        <p:cxnSp>
          <p:nvCxnSpPr>
            <p:cNvPr id="71715" name="AutoShape 51">
              <a:extLst>
                <a:ext uri="{FF2B5EF4-FFF2-40B4-BE49-F238E27FC236}">
                  <a16:creationId xmlns:a16="http://schemas.microsoft.com/office/drawing/2014/main" id="{16573947-601F-EB47-FE23-33278CB1E177}"/>
                </a:ext>
              </a:extLst>
            </p:cNvPr>
            <p:cNvCxnSpPr>
              <a:cxnSpLocks noChangeShapeType="1"/>
              <a:stCxn id="71729" idx="0"/>
              <a:endCxn id="71721" idx="0"/>
            </p:cNvCxnSpPr>
            <p:nvPr/>
          </p:nvCxnSpPr>
          <p:spPr bwMode="auto">
            <a:xfrm rot="5400000" flipH="1" flipV="1">
              <a:off x="1881" y="1141"/>
              <a:ext cx="1" cy="1654"/>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cxnSp>
          <p:nvCxnSpPr>
            <p:cNvPr id="71716" name="AutoShape 52">
              <a:extLst>
                <a:ext uri="{FF2B5EF4-FFF2-40B4-BE49-F238E27FC236}">
                  <a16:creationId xmlns:a16="http://schemas.microsoft.com/office/drawing/2014/main" id="{8FCF4AC8-3C95-371F-2078-1DB0B7C6DB98}"/>
                </a:ext>
              </a:extLst>
            </p:cNvPr>
            <p:cNvCxnSpPr>
              <a:cxnSpLocks noChangeShapeType="1"/>
              <a:stCxn id="71721" idx="0"/>
              <a:endCxn id="71691" idx="0"/>
            </p:cNvCxnSpPr>
            <p:nvPr/>
          </p:nvCxnSpPr>
          <p:spPr bwMode="auto">
            <a:xfrm rot="5400000" flipH="1" flipV="1">
              <a:off x="3447" y="1229"/>
              <a:ext cx="1" cy="1478"/>
            </a:xfrm>
            <a:prstGeom prst="curvedConnector3">
              <a:avLst>
                <a:gd name="adj1" fmla="val 14395468"/>
              </a:avLst>
            </a:prstGeom>
            <a:noFill/>
            <a:ln w="9525">
              <a:solidFill>
                <a:schemeClr val="folHlink"/>
              </a:solidFill>
              <a:miter lim="800000"/>
              <a:headEnd/>
              <a:tailEnd type="triangle" w="med" len="med"/>
            </a:ln>
            <a:extLst>
              <a:ext uri="{909E8E84-426E-40DD-AFC4-6F175D3DCCD1}">
                <a14:hiddenFill xmlns:a14="http://schemas.microsoft.com/office/drawing/2010/main">
                  <a:noFill/>
                </a14:hiddenFill>
              </a:ext>
            </a:extLst>
          </p:spPr>
        </p:cxnSp>
      </p:grpSp>
      <p:sp>
        <p:nvSpPr>
          <p:cNvPr id="71700" name="Text Box 53">
            <a:extLst>
              <a:ext uri="{FF2B5EF4-FFF2-40B4-BE49-F238E27FC236}">
                <a16:creationId xmlns:a16="http://schemas.microsoft.com/office/drawing/2014/main" id="{B7059699-9F9B-7F5B-C5D6-6D1C386BD954}"/>
              </a:ext>
            </a:extLst>
          </p:cNvPr>
          <p:cNvSpPr txBox="1">
            <a:spLocks noChangeArrowheads="1"/>
          </p:cNvSpPr>
          <p:nvPr/>
        </p:nvSpPr>
        <p:spPr bwMode="auto">
          <a:xfrm>
            <a:off x="4251325" y="2981325"/>
            <a:ext cx="5048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31</a:t>
            </a:r>
          </a:p>
        </p:txBody>
      </p:sp>
      <p:sp>
        <p:nvSpPr>
          <p:cNvPr id="71701" name="Text Box 54">
            <a:extLst>
              <a:ext uri="{FF2B5EF4-FFF2-40B4-BE49-F238E27FC236}">
                <a16:creationId xmlns:a16="http://schemas.microsoft.com/office/drawing/2014/main" id="{DCFE2247-E8B4-7775-0074-AEEF71623514}"/>
              </a:ext>
            </a:extLst>
          </p:cNvPr>
          <p:cNvSpPr txBox="1">
            <a:spLocks noChangeArrowheads="1"/>
          </p:cNvSpPr>
          <p:nvPr/>
        </p:nvSpPr>
        <p:spPr bwMode="auto">
          <a:xfrm>
            <a:off x="1628775" y="3032125"/>
            <a:ext cx="509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11</a:t>
            </a:r>
          </a:p>
        </p:txBody>
      </p:sp>
      <p:sp>
        <p:nvSpPr>
          <p:cNvPr id="71702" name="Text Box 55">
            <a:extLst>
              <a:ext uri="{FF2B5EF4-FFF2-40B4-BE49-F238E27FC236}">
                <a16:creationId xmlns:a16="http://schemas.microsoft.com/office/drawing/2014/main" id="{A6EB058E-4953-C1E0-A5C9-AB6AE4939ABF}"/>
              </a:ext>
            </a:extLst>
          </p:cNvPr>
          <p:cNvSpPr txBox="1">
            <a:spLocks noChangeArrowheads="1"/>
          </p:cNvSpPr>
          <p:nvPr/>
        </p:nvSpPr>
        <p:spPr bwMode="auto">
          <a:xfrm>
            <a:off x="1628775" y="1676400"/>
            <a:ext cx="509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41</a:t>
            </a:r>
          </a:p>
        </p:txBody>
      </p:sp>
      <p:sp>
        <p:nvSpPr>
          <p:cNvPr id="71703" name="Text Box 56">
            <a:extLst>
              <a:ext uri="{FF2B5EF4-FFF2-40B4-BE49-F238E27FC236}">
                <a16:creationId xmlns:a16="http://schemas.microsoft.com/office/drawing/2014/main" id="{E10D4CB3-3946-D771-BD6A-0106E2EAF04F}"/>
              </a:ext>
            </a:extLst>
          </p:cNvPr>
          <p:cNvSpPr txBox="1">
            <a:spLocks noChangeArrowheads="1"/>
          </p:cNvSpPr>
          <p:nvPr/>
        </p:nvSpPr>
        <p:spPr bwMode="auto">
          <a:xfrm>
            <a:off x="3657600" y="1660525"/>
            <a:ext cx="665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000">
                <a:solidFill>
                  <a:schemeClr val="hlink"/>
                </a:solidFill>
                <a:latin typeface="Lucida Sans" panose="020B0602030504020204" pitchFamily="34" charset="0"/>
                <a:ea typeface="Arial Unicode MS" pitchFamily="34" charset="-128"/>
              </a:rPr>
              <a:t>128</a:t>
            </a:r>
          </a:p>
        </p:txBody>
      </p:sp>
      <p:sp>
        <p:nvSpPr>
          <p:cNvPr id="71704" name="Rectangle 57">
            <a:extLst>
              <a:ext uri="{FF2B5EF4-FFF2-40B4-BE49-F238E27FC236}">
                <a16:creationId xmlns:a16="http://schemas.microsoft.com/office/drawing/2014/main" id="{9EDE0916-E188-1A4E-119D-A8EEAD06089F}"/>
              </a:ext>
            </a:extLst>
          </p:cNvPr>
          <p:cNvSpPr>
            <a:spLocks noChangeArrowheads="1"/>
          </p:cNvSpPr>
          <p:nvPr/>
        </p:nvSpPr>
        <p:spPr bwMode="auto">
          <a:xfrm>
            <a:off x="3429000" y="3352800"/>
            <a:ext cx="381000" cy="457200"/>
          </a:xfrm>
          <a:prstGeom prst="rect">
            <a:avLst/>
          </a:prstGeom>
          <a:solidFill>
            <a:schemeClr val="accent1">
              <a:alpha val="50195"/>
            </a:schemeClr>
          </a:solidFill>
          <a:ln w="9525">
            <a:solidFill>
              <a:schemeClr val="tx1"/>
            </a:solidFill>
            <a:miter lim="800000"/>
            <a:headEnd/>
            <a:tailEnd/>
          </a:ln>
        </p:spPr>
        <p:txBody>
          <a:bodyPr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71705" name="Rectangle 59">
            <a:extLst>
              <a:ext uri="{FF2B5EF4-FFF2-40B4-BE49-F238E27FC236}">
                <a16:creationId xmlns:a16="http://schemas.microsoft.com/office/drawing/2014/main" id="{5222104A-2333-49E2-3B03-28ED03A003AC}"/>
              </a:ext>
            </a:extLst>
          </p:cNvPr>
          <p:cNvSpPr>
            <a:spLocks noChangeArrowheads="1"/>
          </p:cNvSpPr>
          <p:nvPr/>
        </p:nvSpPr>
        <p:spPr bwMode="auto">
          <a:xfrm>
            <a:off x="2743200" y="2057400"/>
            <a:ext cx="457200" cy="457200"/>
          </a:xfrm>
          <a:prstGeom prst="rect">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71706" name="Text Box 60">
            <a:extLst>
              <a:ext uri="{FF2B5EF4-FFF2-40B4-BE49-F238E27FC236}">
                <a16:creationId xmlns:a16="http://schemas.microsoft.com/office/drawing/2014/main" id="{82F8A9F1-812A-A7D6-4F65-280B2C0C2F28}"/>
              </a:ext>
            </a:extLst>
          </p:cNvPr>
          <p:cNvSpPr txBox="1">
            <a:spLocks noChangeArrowheads="1"/>
          </p:cNvSpPr>
          <p:nvPr/>
        </p:nvSpPr>
        <p:spPr bwMode="auto">
          <a:xfrm>
            <a:off x="381000" y="4038600"/>
            <a:ext cx="8305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Clr>
                <a:srgbClr val="A50021"/>
              </a:buClr>
              <a:buSzPct val="60000"/>
              <a:buFont typeface="Wingdings" panose="05000000000000000000" pitchFamily="2" charset="2"/>
              <a:buNone/>
            </a:pPr>
            <a:r>
              <a:rPr lang="en-US" altLang="zh-TW" sz="2400">
                <a:latin typeface="Lucida Sans" panose="020B0602030504020204" pitchFamily="34" charset="0"/>
                <a:ea typeface="Arial Unicode MS" pitchFamily="34" charset="-128"/>
              </a:rPr>
              <a:t>Suppose we’ve stepped through the lists until we process </a:t>
            </a:r>
            <a:r>
              <a:rPr lang="en-US" altLang="zh-TW" sz="2400" b="1">
                <a:latin typeface="Lucida Sans" panose="020B0602030504020204" pitchFamily="34" charset="0"/>
                <a:ea typeface="Arial Unicode MS" pitchFamily="34" charset="-128"/>
              </a:rPr>
              <a:t>8 </a:t>
            </a:r>
            <a:r>
              <a:rPr lang="en-US" altLang="zh-TW" sz="2400">
                <a:latin typeface="Lucida Sans" panose="020B0602030504020204" pitchFamily="34" charset="0"/>
                <a:ea typeface="Arial Unicode MS" pitchFamily="34" charset="-128"/>
              </a:rPr>
              <a:t>on each list. We match it and advance</a:t>
            </a:r>
          </a:p>
        </p:txBody>
      </p:sp>
      <p:sp>
        <p:nvSpPr>
          <p:cNvPr id="71707" name="Text Box 63">
            <a:extLst>
              <a:ext uri="{FF2B5EF4-FFF2-40B4-BE49-F238E27FC236}">
                <a16:creationId xmlns:a16="http://schemas.microsoft.com/office/drawing/2014/main" id="{6B62100B-7794-8AF7-B57A-3CC6FD32A65E}"/>
              </a:ext>
            </a:extLst>
          </p:cNvPr>
          <p:cNvSpPr txBox="1">
            <a:spLocks noChangeArrowheads="1"/>
          </p:cNvSpPr>
          <p:nvPr/>
        </p:nvSpPr>
        <p:spPr bwMode="auto">
          <a:xfrm>
            <a:off x="457200" y="5029200"/>
            <a:ext cx="8172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We then have </a:t>
            </a:r>
            <a:r>
              <a:rPr lang="en-US" altLang="zh-TW" sz="2400" b="1">
                <a:latin typeface="Lucida Sans" panose="020B0602030504020204" pitchFamily="34" charset="0"/>
                <a:ea typeface="Arial Unicode MS" pitchFamily="34" charset="-128"/>
              </a:rPr>
              <a:t>41</a:t>
            </a:r>
            <a:r>
              <a:rPr lang="en-US" altLang="zh-TW" sz="2400">
                <a:latin typeface="Lucida Sans" panose="020B0602030504020204" pitchFamily="34" charset="0"/>
                <a:ea typeface="Arial Unicode MS" pitchFamily="34" charset="-128"/>
              </a:rPr>
              <a:t> and </a:t>
            </a:r>
            <a:r>
              <a:rPr lang="en-US" altLang="zh-TW" sz="2400" b="1">
                <a:latin typeface="Lucida Sans" panose="020B0602030504020204" pitchFamily="34" charset="0"/>
                <a:ea typeface="Arial Unicode MS" pitchFamily="34" charset="-128"/>
              </a:rPr>
              <a:t>11</a:t>
            </a:r>
            <a:r>
              <a:rPr lang="en-US" altLang="zh-TW" sz="2400">
                <a:latin typeface="Lucida Sans" panose="020B0602030504020204" pitchFamily="34" charset="0"/>
                <a:ea typeface="Arial Unicode MS" pitchFamily="34" charset="-128"/>
              </a:rPr>
              <a:t> on the lower.  </a:t>
            </a:r>
            <a:r>
              <a:rPr lang="en-US" altLang="zh-TW" sz="2400" b="1">
                <a:latin typeface="Lucida Sans" panose="020B0602030504020204" pitchFamily="34" charset="0"/>
                <a:ea typeface="Arial Unicode MS" pitchFamily="34" charset="-128"/>
              </a:rPr>
              <a:t>11</a:t>
            </a:r>
            <a:r>
              <a:rPr lang="en-US" altLang="zh-TW" sz="2400">
                <a:latin typeface="Lucida Sans" panose="020B0602030504020204" pitchFamily="34" charset="0"/>
                <a:ea typeface="Arial Unicode MS" pitchFamily="34" charset="-128"/>
              </a:rPr>
              <a:t> is smaller</a:t>
            </a:r>
          </a:p>
        </p:txBody>
      </p:sp>
      <p:sp>
        <p:nvSpPr>
          <p:cNvPr id="49185" name="Rectangle 64">
            <a:extLst>
              <a:ext uri="{FF2B5EF4-FFF2-40B4-BE49-F238E27FC236}">
                <a16:creationId xmlns:a16="http://schemas.microsoft.com/office/drawing/2014/main" id="{5843ACD3-13D9-04C3-DB4C-B7E125A7CE7F}"/>
              </a:ext>
            </a:extLst>
          </p:cNvPr>
          <p:cNvSpPr>
            <a:spLocks noChangeArrowheads="1"/>
          </p:cNvSpPr>
          <p:nvPr/>
        </p:nvSpPr>
        <p:spPr bwMode="auto">
          <a:xfrm>
            <a:off x="3352800" y="2057400"/>
            <a:ext cx="609600" cy="457200"/>
          </a:xfrm>
          <a:prstGeom prst="rect">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
        <p:nvSpPr>
          <p:cNvPr id="71709" name="Text Box 66">
            <a:extLst>
              <a:ext uri="{FF2B5EF4-FFF2-40B4-BE49-F238E27FC236}">
                <a16:creationId xmlns:a16="http://schemas.microsoft.com/office/drawing/2014/main" id="{6C19F8D5-BD72-1E32-D565-17FB247B8FFE}"/>
              </a:ext>
            </a:extLst>
          </p:cNvPr>
          <p:cNvSpPr txBox="1">
            <a:spLocks noChangeArrowheads="1"/>
          </p:cNvSpPr>
          <p:nvPr/>
        </p:nvSpPr>
        <p:spPr bwMode="auto">
          <a:xfrm>
            <a:off x="425450" y="5827713"/>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grpSp>
        <p:nvGrpSpPr>
          <p:cNvPr id="17" name="Group 69">
            <a:extLst>
              <a:ext uri="{FF2B5EF4-FFF2-40B4-BE49-F238E27FC236}">
                <a16:creationId xmlns:a16="http://schemas.microsoft.com/office/drawing/2014/main" id="{21312E5A-378E-1024-60BB-89D80914C01C}"/>
              </a:ext>
            </a:extLst>
          </p:cNvPr>
          <p:cNvGrpSpPr>
            <a:grpSpLocks/>
          </p:cNvGrpSpPr>
          <p:nvPr/>
        </p:nvGrpSpPr>
        <p:grpSpPr bwMode="auto">
          <a:xfrm>
            <a:off x="685800" y="3352800"/>
            <a:ext cx="8294688" cy="3305175"/>
            <a:chOff x="278" y="2112"/>
            <a:chExt cx="5225" cy="2082"/>
          </a:xfrm>
        </p:grpSpPr>
        <p:sp>
          <p:nvSpPr>
            <p:cNvPr id="71713" name="Text Box 67">
              <a:extLst>
                <a:ext uri="{FF2B5EF4-FFF2-40B4-BE49-F238E27FC236}">
                  <a16:creationId xmlns:a16="http://schemas.microsoft.com/office/drawing/2014/main" id="{DFC1AA79-AACD-881A-E128-B8E9FFEDE923}"/>
                </a:ext>
              </a:extLst>
            </p:cNvPr>
            <p:cNvSpPr txBox="1">
              <a:spLocks noChangeArrowheads="1"/>
            </p:cNvSpPr>
            <p:nvPr/>
          </p:nvSpPr>
          <p:spPr bwMode="auto">
            <a:xfrm>
              <a:off x="278" y="3671"/>
              <a:ext cx="5225" cy="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2400">
                  <a:latin typeface="Lucida Sans" panose="020B0602030504020204" pitchFamily="34" charset="0"/>
                  <a:ea typeface="Arial Unicode MS" pitchFamily="34" charset="-128"/>
                </a:rPr>
                <a:t>But the skip successor of </a:t>
              </a:r>
              <a:r>
                <a:rPr lang="en-US" altLang="zh-TW" sz="2400" b="1">
                  <a:latin typeface="Lucida Sans" panose="020B0602030504020204" pitchFamily="34" charset="0"/>
                  <a:ea typeface="Arial Unicode MS" pitchFamily="34" charset="-128"/>
                </a:rPr>
                <a:t>11</a:t>
              </a:r>
              <a:r>
                <a:rPr lang="en-US" altLang="zh-TW" sz="2400">
                  <a:latin typeface="Lucida Sans" panose="020B0602030504020204" pitchFamily="34" charset="0"/>
                  <a:ea typeface="Arial Unicode MS" pitchFamily="34" charset="-128"/>
                </a:rPr>
                <a:t> on the lower list is </a:t>
              </a:r>
              <a:r>
                <a:rPr lang="en-US" altLang="zh-TW" sz="2400" b="1">
                  <a:latin typeface="Lucida Sans" panose="020B0602030504020204" pitchFamily="34" charset="0"/>
                  <a:ea typeface="Arial Unicode MS" pitchFamily="34" charset="-128"/>
                </a:rPr>
                <a:t>31</a:t>
              </a:r>
              <a:r>
                <a:rPr lang="en-US" altLang="zh-TW" sz="2400">
                  <a:latin typeface="Lucida Sans" panose="020B0602030504020204" pitchFamily="34" charset="0"/>
                  <a:ea typeface="Arial Unicode MS" pitchFamily="34" charset="-128"/>
                </a:rPr>
                <a:t>, so</a:t>
              </a:r>
            </a:p>
            <a:p>
              <a:pPr eaLnBrk="1" hangingPunct="1">
                <a:spcBef>
                  <a:spcPct val="0"/>
                </a:spcBef>
                <a:buClrTx/>
                <a:buFontTx/>
                <a:buNone/>
              </a:pPr>
              <a:r>
                <a:rPr lang="en-US" altLang="zh-TW" sz="2400">
                  <a:latin typeface="Lucida Sans" panose="020B0602030504020204" pitchFamily="34" charset="0"/>
                  <a:ea typeface="Arial Unicode MS" pitchFamily="34" charset="-128"/>
                </a:rPr>
                <a:t>we can skip ahead past the intervening postings</a:t>
              </a:r>
            </a:p>
          </p:txBody>
        </p:sp>
        <p:sp>
          <p:nvSpPr>
            <p:cNvPr id="71714" name="Rectangle 68">
              <a:extLst>
                <a:ext uri="{FF2B5EF4-FFF2-40B4-BE49-F238E27FC236}">
                  <a16:creationId xmlns:a16="http://schemas.microsoft.com/office/drawing/2014/main" id="{D59ABD06-E893-0697-F853-D19CDEB3E4A7}"/>
                </a:ext>
              </a:extLst>
            </p:cNvPr>
            <p:cNvSpPr>
              <a:spLocks noChangeArrowheads="1"/>
            </p:cNvSpPr>
            <p:nvPr/>
          </p:nvSpPr>
          <p:spPr bwMode="auto">
            <a:xfrm>
              <a:off x="2880" y="2112"/>
              <a:ext cx="1344" cy="288"/>
            </a:xfrm>
            <a:prstGeom prst="rect">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grpSp>
      <p:sp>
        <p:nvSpPr>
          <p:cNvPr id="71711" name="TextBox 4">
            <a:extLst>
              <a:ext uri="{FF2B5EF4-FFF2-40B4-BE49-F238E27FC236}">
                <a16:creationId xmlns:a16="http://schemas.microsoft.com/office/drawing/2014/main" id="{597BCA73-B81C-D7C6-2D6C-7E96F9AAE99C}"/>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2.3</a:t>
            </a:r>
          </a:p>
        </p:txBody>
      </p:sp>
      <p:sp>
        <p:nvSpPr>
          <p:cNvPr id="65" name="Rectangle 64">
            <a:extLst>
              <a:ext uri="{FF2B5EF4-FFF2-40B4-BE49-F238E27FC236}">
                <a16:creationId xmlns:a16="http://schemas.microsoft.com/office/drawing/2014/main" id="{1502DF2C-A85D-ACCB-D62A-1A4D465CFBC7}"/>
              </a:ext>
            </a:extLst>
          </p:cNvPr>
          <p:cNvSpPr>
            <a:spLocks noChangeArrowheads="1"/>
          </p:cNvSpPr>
          <p:nvPr/>
        </p:nvSpPr>
        <p:spPr bwMode="auto">
          <a:xfrm>
            <a:off x="3962400" y="3352800"/>
            <a:ext cx="609600" cy="457200"/>
          </a:xfrm>
          <a:prstGeom prst="rect">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1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85" grpId="0" animBg="1"/>
      <p:bldP spid="6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7E94C825-EC39-871C-89E4-E29FD280A745}"/>
              </a:ext>
            </a:extLst>
          </p:cNvPr>
          <p:cNvSpPr>
            <a:spLocks noGrp="1"/>
          </p:cNvSpPr>
          <p:nvPr>
            <p:ph type="title" idx="4294967295"/>
          </p:nvPr>
        </p:nvSpPr>
        <p:spPr/>
        <p:txBody>
          <a:bodyPr/>
          <a:lstStyle/>
          <a:p>
            <a:r>
              <a:rPr lang="en-US" altLang="zh-TW" sz="3600">
                <a:ea typeface="ＭＳ Ｐゴシック" panose="020B0600070205080204" pitchFamily="34" charset="-128"/>
              </a:rPr>
              <a:t>Postings lists intersection with skip pointers</a:t>
            </a:r>
          </a:p>
        </p:txBody>
      </p:sp>
      <p:pic>
        <p:nvPicPr>
          <p:cNvPr id="73731" name="Picture 7" descr="246.png">
            <a:extLst>
              <a:ext uri="{FF2B5EF4-FFF2-40B4-BE49-F238E27FC236}">
                <a16:creationId xmlns:a16="http://schemas.microsoft.com/office/drawing/2014/main" id="{365DBBE4-FA08-A55A-32BB-A31A73BF58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3850" y="1628775"/>
            <a:ext cx="7986713"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133F0723-C249-B35D-5ACC-E71E4EC6840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Where do we place skips?</a:t>
            </a:r>
          </a:p>
        </p:txBody>
      </p:sp>
      <p:sp>
        <p:nvSpPr>
          <p:cNvPr id="75779" name="Rectangle 3">
            <a:extLst>
              <a:ext uri="{FF2B5EF4-FFF2-40B4-BE49-F238E27FC236}">
                <a16:creationId xmlns:a16="http://schemas.microsoft.com/office/drawing/2014/main" id="{CAD10EC7-9090-40DF-3679-97EA8720317C}"/>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Tradeoff:</a:t>
            </a:r>
          </a:p>
          <a:p>
            <a:pPr lvl="1" eaLnBrk="1" hangingPunct="1"/>
            <a:r>
              <a:rPr lang="en-US" altLang="zh-TW">
                <a:ea typeface="ＭＳ Ｐゴシック" panose="020B0600070205080204" pitchFamily="34" charset="-128"/>
              </a:rPr>
              <a:t>More skips </a:t>
            </a:r>
            <a:r>
              <a:rPr lang="en-US" altLang="zh-TW">
                <a:ea typeface="ＭＳ Ｐゴシック" panose="020B0600070205080204" pitchFamily="34" charset="-128"/>
                <a:sym typeface="Symbol" panose="05050102010706020507" pitchFamily="18" charset="2"/>
              </a:rPr>
              <a:t> </a:t>
            </a:r>
            <a:r>
              <a:rPr lang="en-US" altLang="zh-TW">
                <a:ea typeface="ＭＳ Ｐゴシック" panose="020B0600070205080204" pitchFamily="34" charset="-128"/>
              </a:rPr>
              <a:t>shorter skip spans </a:t>
            </a:r>
            <a:r>
              <a:rPr lang="en-US" altLang="zh-TW">
                <a:ea typeface="ＭＳ Ｐゴシック" panose="020B0600070205080204" pitchFamily="34" charset="-128"/>
                <a:sym typeface="Symbol" panose="05050102010706020507" pitchFamily="18" charset="2"/>
              </a:rPr>
              <a:t> </a:t>
            </a:r>
            <a:r>
              <a:rPr lang="en-US" altLang="zh-TW">
                <a:ea typeface="ＭＳ Ｐゴシック" panose="020B0600070205080204" pitchFamily="34" charset="-128"/>
              </a:rPr>
              <a:t>more likely to skip.  But lots of comparisons to skip pointers</a:t>
            </a:r>
          </a:p>
          <a:p>
            <a:pPr lvl="1" eaLnBrk="1" hangingPunct="1"/>
            <a:r>
              <a:rPr lang="en-US" altLang="zh-TW">
                <a:ea typeface="ＭＳ Ｐゴシック" panose="020B0600070205080204" pitchFamily="34" charset="-128"/>
              </a:rPr>
              <a:t>Fewer skips </a:t>
            </a:r>
            <a:r>
              <a:rPr lang="en-US" altLang="zh-TW">
                <a:ea typeface="ＭＳ Ｐゴシック" panose="020B0600070205080204" pitchFamily="34" charset="-128"/>
                <a:sym typeface="Symbol" panose="05050102010706020507" pitchFamily="18" charset="2"/>
              </a:rPr>
              <a:t> </a:t>
            </a:r>
            <a:r>
              <a:rPr lang="en-US" altLang="zh-TW">
                <a:ea typeface="ＭＳ Ｐゴシック" panose="020B0600070205080204" pitchFamily="34" charset="-128"/>
              </a:rPr>
              <a:t>few pointer comparison, but then long skip spans </a:t>
            </a:r>
            <a:r>
              <a:rPr lang="en-US" altLang="zh-TW">
                <a:ea typeface="ＭＳ Ｐゴシック" panose="020B0600070205080204" pitchFamily="34" charset="-128"/>
                <a:sym typeface="Symbol" panose="05050102010706020507" pitchFamily="18" charset="2"/>
              </a:rPr>
              <a:t> </a:t>
            </a:r>
            <a:r>
              <a:rPr lang="en-US" altLang="zh-TW">
                <a:ea typeface="ＭＳ Ｐゴシック" panose="020B0600070205080204" pitchFamily="34" charset="-128"/>
              </a:rPr>
              <a:t>few successful skips</a:t>
            </a:r>
          </a:p>
        </p:txBody>
      </p:sp>
      <p:sp>
        <p:nvSpPr>
          <p:cNvPr id="75780" name="Rectangle 5">
            <a:extLst>
              <a:ext uri="{FF2B5EF4-FFF2-40B4-BE49-F238E27FC236}">
                <a16:creationId xmlns:a16="http://schemas.microsoft.com/office/drawing/2014/main" id="{96683442-1CE3-A653-70EC-C7C8293021E9}"/>
              </a:ext>
            </a:extLst>
          </p:cNvPr>
          <p:cNvSpPr>
            <a:spLocks noChangeArrowheads="1"/>
          </p:cNvSpPr>
          <p:nvPr/>
        </p:nvSpPr>
        <p:spPr bwMode="auto">
          <a:xfrm>
            <a:off x="7543800" y="4953000"/>
            <a:ext cx="381000" cy="30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grpSp>
        <p:nvGrpSpPr>
          <p:cNvPr id="75781" name="Group 7">
            <a:extLst>
              <a:ext uri="{FF2B5EF4-FFF2-40B4-BE49-F238E27FC236}">
                <a16:creationId xmlns:a16="http://schemas.microsoft.com/office/drawing/2014/main" id="{B9F95C03-9927-5DB9-2EB2-04500FE5141E}"/>
              </a:ext>
            </a:extLst>
          </p:cNvPr>
          <p:cNvGrpSpPr>
            <a:grpSpLocks/>
          </p:cNvGrpSpPr>
          <p:nvPr/>
        </p:nvGrpSpPr>
        <p:grpSpPr bwMode="auto">
          <a:xfrm>
            <a:off x="1447800" y="4953000"/>
            <a:ext cx="609600" cy="304800"/>
            <a:chOff x="1104" y="3168"/>
            <a:chExt cx="384" cy="192"/>
          </a:xfrm>
        </p:grpSpPr>
        <p:sp>
          <p:nvSpPr>
            <p:cNvPr id="75848" name="Rectangle 4">
              <a:extLst>
                <a:ext uri="{FF2B5EF4-FFF2-40B4-BE49-F238E27FC236}">
                  <a16:creationId xmlns:a16="http://schemas.microsoft.com/office/drawing/2014/main" id="{95F0B694-9245-70FB-42F7-70439360AABC}"/>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49" name="AutoShape 6">
              <a:extLst>
                <a:ext uri="{FF2B5EF4-FFF2-40B4-BE49-F238E27FC236}">
                  <a16:creationId xmlns:a16="http://schemas.microsoft.com/office/drawing/2014/main" id="{63370686-AA15-757F-9384-BB243F3535BF}"/>
                </a:ext>
              </a:extLst>
            </p:cNvPr>
            <p:cNvCxnSpPr>
              <a:cxnSpLocks noChangeShapeType="1"/>
              <a:stCxn id="75848" idx="3"/>
              <a:endCxn id="75780" idx="1"/>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2" name="Group 8">
            <a:extLst>
              <a:ext uri="{FF2B5EF4-FFF2-40B4-BE49-F238E27FC236}">
                <a16:creationId xmlns:a16="http://schemas.microsoft.com/office/drawing/2014/main" id="{35695A9E-6059-31A2-6B9D-67397B3ED908}"/>
              </a:ext>
            </a:extLst>
          </p:cNvPr>
          <p:cNvGrpSpPr>
            <a:grpSpLocks/>
          </p:cNvGrpSpPr>
          <p:nvPr/>
        </p:nvGrpSpPr>
        <p:grpSpPr bwMode="auto">
          <a:xfrm>
            <a:off x="2057400" y="4953000"/>
            <a:ext cx="609600" cy="304800"/>
            <a:chOff x="1104" y="3168"/>
            <a:chExt cx="384" cy="192"/>
          </a:xfrm>
        </p:grpSpPr>
        <p:sp>
          <p:nvSpPr>
            <p:cNvPr id="75846" name="Rectangle 9">
              <a:extLst>
                <a:ext uri="{FF2B5EF4-FFF2-40B4-BE49-F238E27FC236}">
                  <a16:creationId xmlns:a16="http://schemas.microsoft.com/office/drawing/2014/main" id="{E29AA2CA-6409-ABAB-4DAA-A8619D4FC225}"/>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47" name="AutoShape 10">
              <a:extLst>
                <a:ext uri="{FF2B5EF4-FFF2-40B4-BE49-F238E27FC236}">
                  <a16:creationId xmlns:a16="http://schemas.microsoft.com/office/drawing/2014/main" id="{DA734C10-7CF5-7F92-4C76-4053619670AB}"/>
                </a:ext>
              </a:extLst>
            </p:cNvPr>
            <p:cNvCxnSpPr>
              <a:cxnSpLocks noChangeShapeType="1"/>
              <a:stCxn id="75846"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3" name="Group 11">
            <a:extLst>
              <a:ext uri="{FF2B5EF4-FFF2-40B4-BE49-F238E27FC236}">
                <a16:creationId xmlns:a16="http://schemas.microsoft.com/office/drawing/2014/main" id="{D76387B0-9A49-E39C-4F60-B1BF25F20626}"/>
              </a:ext>
            </a:extLst>
          </p:cNvPr>
          <p:cNvGrpSpPr>
            <a:grpSpLocks/>
          </p:cNvGrpSpPr>
          <p:nvPr/>
        </p:nvGrpSpPr>
        <p:grpSpPr bwMode="auto">
          <a:xfrm>
            <a:off x="2667000" y="4953000"/>
            <a:ext cx="609600" cy="304800"/>
            <a:chOff x="1104" y="3168"/>
            <a:chExt cx="384" cy="192"/>
          </a:xfrm>
        </p:grpSpPr>
        <p:sp>
          <p:nvSpPr>
            <p:cNvPr id="75844" name="Rectangle 12">
              <a:extLst>
                <a:ext uri="{FF2B5EF4-FFF2-40B4-BE49-F238E27FC236}">
                  <a16:creationId xmlns:a16="http://schemas.microsoft.com/office/drawing/2014/main" id="{F44F32A7-482D-0376-B1D0-841351FF1A93}"/>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45" name="AutoShape 13">
              <a:extLst>
                <a:ext uri="{FF2B5EF4-FFF2-40B4-BE49-F238E27FC236}">
                  <a16:creationId xmlns:a16="http://schemas.microsoft.com/office/drawing/2014/main" id="{73AD2BBB-87F3-85A0-279C-06C97AD722C9}"/>
                </a:ext>
              </a:extLst>
            </p:cNvPr>
            <p:cNvCxnSpPr>
              <a:cxnSpLocks noChangeShapeType="1"/>
              <a:stCxn id="75844"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4" name="Group 14">
            <a:extLst>
              <a:ext uri="{FF2B5EF4-FFF2-40B4-BE49-F238E27FC236}">
                <a16:creationId xmlns:a16="http://schemas.microsoft.com/office/drawing/2014/main" id="{0C6A149D-BF66-4EDC-2F74-6B25C89D6F9D}"/>
              </a:ext>
            </a:extLst>
          </p:cNvPr>
          <p:cNvGrpSpPr>
            <a:grpSpLocks/>
          </p:cNvGrpSpPr>
          <p:nvPr/>
        </p:nvGrpSpPr>
        <p:grpSpPr bwMode="auto">
          <a:xfrm>
            <a:off x="3276600" y="4953000"/>
            <a:ext cx="609600" cy="304800"/>
            <a:chOff x="1104" y="3168"/>
            <a:chExt cx="384" cy="192"/>
          </a:xfrm>
        </p:grpSpPr>
        <p:sp>
          <p:nvSpPr>
            <p:cNvPr id="75842" name="Rectangle 15">
              <a:extLst>
                <a:ext uri="{FF2B5EF4-FFF2-40B4-BE49-F238E27FC236}">
                  <a16:creationId xmlns:a16="http://schemas.microsoft.com/office/drawing/2014/main" id="{805BBF4F-E48C-A39F-A45D-512D25162CE5}"/>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43" name="AutoShape 16">
              <a:extLst>
                <a:ext uri="{FF2B5EF4-FFF2-40B4-BE49-F238E27FC236}">
                  <a16:creationId xmlns:a16="http://schemas.microsoft.com/office/drawing/2014/main" id="{B5B43576-AC89-1F61-1166-BC032CD04402}"/>
                </a:ext>
              </a:extLst>
            </p:cNvPr>
            <p:cNvCxnSpPr>
              <a:cxnSpLocks noChangeShapeType="1"/>
              <a:stCxn id="75842"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5" name="Group 17">
            <a:extLst>
              <a:ext uri="{FF2B5EF4-FFF2-40B4-BE49-F238E27FC236}">
                <a16:creationId xmlns:a16="http://schemas.microsoft.com/office/drawing/2014/main" id="{B903FA2E-588E-7DFC-ABAD-8DAC7E65CE7A}"/>
              </a:ext>
            </a:extLst>
          </p:cNvPr>
          <p:cNvGrpSpPr>
            <a:grpSpLocks/>
          </p:cNvGrpSpPr>
          <p:nvPr/>
        </p:nvGrpSpPr>
        <p:grpSpPr bwMode="auto">
          <a:xfrm>
            <a:off x="3886200" y="4953000"/>
            <a:ext cx="609600" cy="304800"/>
            <a:chOff x="1104" y="3168"/>
            <a:chExt cx="384" cy="192"/>
          </a:xfrm>
        </p:grpSpPr>
        <p:sp>
          <p:nvSpPr>
            <p:cNvPr id="75840" name="Rectangle 18">
              <a:extLst>
                <a:ext uri="{FF2B5EF4-FFF2-40B4-BE49-F238E27FC236}">
                  <a16:creationId xmlns:a16="http://schemas.microsoft.com/office/drawing/2014/main" id="{49FC824E-8D83-D939-5F45-1D862188BF7A}"/>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41" name="AutoShape 19">
              <a:extLst>
                <a:ext uri="{FF2B5EF4-FFF2-40B4-BE49-F238E27FC236}">
                  <a16:creationId xmlns:a16="http://schemas.microsoft.com/office/drawing/2014/main" id="{48ECBEDF-4D3F-197F-D5D6-BEA967AC8DBC}"/>
                </a:ext>
              </a:extLst>
            </p:cNvPr>
            <p:cNvCxnSpPr>
              <a:cxnSpLocks noChangeShapeType="1"/>
              <a:stCxn id="75840"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6" name="Group 20">
            <a:extLst>
              <a:ext uri="{FF2B5EF4-FFF2-40B4-BE49-F238E27FC236}">
                <a16:creationId xmlns:a16="http://schemas.microsoft.com/office/drawing/2014/main" id="{C9649975-3D30-466A-2DC9-4B64F974A164}"/>
              </a:ext>
            </a:extLst>
          </p:cNvPr>
          <p:cNvGrpSpPr>
            <a:grpSpLocks/>
          </p:cNvGrpSpPr>
          <p:nvPr/>
        </p:nvGrpSpPr>
        <p:grpSpPr bwMode="auto">
          <a:xfrm>
            <a:off x="4495800" y="4953000"/>
            <a:ext cx="609600" cy="304800"/>
            <a:chOff x="1104" y="3168"/>
            <a:chExt cx="384" cy="192"/>
          </a:xfrm>
        </p:grpSpPr>
        <p:sp>
          <p:nvSpPr>
            <p:cNvPr id="75838" name="Rectangle 21">
              <a:extLst>
                <a:ext uri="{FF2B5EF4-FFF2-40B4-BE49-F238E27FC236}">
                  <a16:creationId xmlns:a16="http://schemas.microsoft.com/office/drawing/2014/main" id="{CEFF0FFD-0C79-6FBC-7856-A2C4C5FC7FA4}"/>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39" name="AutoShape 22">
              <a:extLst>
                <a:ext uri="{FF2B5EF4-FFF2-40B4-BE49-F238E27FC236}">
                  <a16:creationId xmlns:a16="http://schemas.microsoft.com/office/drawing/2014/main" id="{6B54D0C9-8BEE-91FF-A9C3-C542C486513A}"/>
                </a:ext>
              </a:extLst>
            </p:cNvPr>
            <p:cNvCxnSpPr>
              <a:cxnSpLocks noChangeShapeType="1"/>
              <a:stCxn id="75838"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7" name="Group 23">
            <a:extLst>
              <a:ext uri="{FF2B5EF4-FFF2-40B4-BE49-F238E27FC236}">
                <a16:creationId xmlns:a16="http://schemas.microsoft.com/office/drawing/2014/main" id="{8AD3F15A-1053-7AA7-5BBD-636050E39FCC}"/>
              </a:ext>
            </a:extLst>
          </p:cNvPr>
          <p:cNvGrpSpPr>
            <a:grpSpLocks/>
          </p:cNvGrpSpPr>
          <p:nvPr/>
        </p:nvGrpSpPr>
        <p:grpSpPr bwMode="auto">
          <a:xfrm>
            <a:off x="5105400" y="4953000"/>
            <a:ext cx="609600" cy="304800"/>
            <a:chOff x="1104" y="3168"/>
            <a:chExt cx="384" cy="192"/>
          </a:xfrm>
        </p:grpSpPr>
        <p:sp>
          <p:nvSpPr>
            <p:cNvPr id="75836" name="Rectangle 24">
              <a:extLst>
                <a:ext uri="{FF2B5EF4-FFF2-40B4-BE49-F238E27FC236}">
                  <a16:creationId xmlns:a16="http://schemas.microsoft.com/office/drawing/2014/main" id="{2F946C9B-6AF4-FE42-EAD5-3E5231DCBA01}"/>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37" name="AutoShape 25">
              <a:extLst>
                <a:ext uri="{FF2B5EF4-FFF2-40B4-BE49-F238E27FC236}">
                  <a16:creationId xmlns:a16="http://schemas.microsoft.com/office/drawing/2014/main" id="{7634A681-E939-E23A-F350-F8514F326CF6}"/>
                </a:ext>
              </a:extLst>
            </p:cNvPr>
            <p:cNvCxnSpPr>
              <a:cxnSpLocks noChangeShapeType="1"/>
              <a:stCxn id="75836"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8" name="Group 26">
            <a:extLst>
              <a:ext uri="{FF2B5EF4-FFF2-40B4-BE49-F238E27FC236}">
                <a16:creationId xmlns:a16="http://schemas.microsoft.com/office/drawing/2014/main" id="{CF328920-A2B5-B51E-1F60-28E06B0F0A35}"/>
              </a:ext>
            </a:extLst>
          </p:cNvPr>
          <p:cNvGrpSpPr>
            <a:grpSpLocks/>
          </p:cNvGrpSpPr>
          <p:nvPr/>
        </p:nvGrpSpPr>
        <p:grpSpPr bwMode="auto">
          <a:xfrm>
            <a:off x="5715000" y="4953000"/>
            <a:ext cx="609600" cy="304800"/>
            <a:chOff x="1104" y="3168"/>
            <a:chExt cx="384" cy="192"/>
          </a:xfrm>
        </p:grpSpPr>
        <p:sp>
          <p:nvSpPr>
            <p:cNvPr id="75834" name="Rectangle 27">
              <a:extLst>
                <a:ext uri="{FF2B5EF4-FFF2-40B4-BE49-F238E27FC236}">
                  <a16:creationId xmlns:a16="http://schemas.microsoft.com/office/drawing/2014/main" id="{DE1F601D-0BF8-E42C-CA2E-6B7AE414FF8F}"/>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35" name="AutoShape 28">
              <a:extLst>
                <a:ext uri="{FF2B5EF4-FFF2-40B4-BE49-F238E27FC236}">
                  <a16:creationId xmlns:a16="http://schemas.microsoft.com/office/drawing/2014/main" id="{9E455112-7397-DA65-8DC6-C8653B16C839}"/>
                </a:ext>
              </a:extLst>
            </p:cNvPr>
            <p:cNvCxnSpPr>
              <a:cxnSpLocks noChangeShapeType="1"/>
              <a:stCxn id="75834"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89" name="Group 29">
            <a:extLst>
              <a:ext uri="{FF2B5EF4-FFF2-40B4-BE49-F238E27FC236}">
                <a16:creationId xmlns:a16="http://schemas.microsoft.com/office/drawing/2014/main" id="{A0B4B6B6-F456-55D2-9E0F-75339BDBCC10}"/>
              </a:ext>
            </a:extLst>
          </p:cNvPr>
          <p:cNvGrpSpPr>
            <a:grpSpLocks/>
          </p:cNvGrpSpPr>
          <p:nvPr/>
        </p:nvGrpSpPr>
        <p:grpSpPr bwMode="auto">
          <a:xfrm>
            <a:off x="6324600" y="4953000"/>
            <a:ext cx="609600" cy="304800"/>
            <a:chOff x="1104" y="3168"/>
            <a:chExt cx="384" cy="192"/>
          </a:xfrm>
        </p:grpSpPr>
        <p:sp>
          <p:nvSpPr>
            <p:cNvPr id="75832" name="Rectangle 30">
              <a:extLst>
                <a:ext uri="{FF2B5EF4-FFF2-40B4-BE49-F238E27FC236}">
                  <a16:creationId xmlns:a16="http://schemas.microsoft.com/office/drawing/2014/main" id="{1D5A74B6-BC21-60B5-B5DC-7CBFC38E753C}"/>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33" name="AutoShape 31">
              <a:extLst>
                <a:ext uri="{FF2B5EF4-FFF2-40B4-BE49-F238E27FC236}">
                  <a16:creationId xmlns:a16="http://schemas.microsoft.com/office/drawing/2014/main" id="{E385CF8F-DC12-6D91-2520-8BAA663FA830}"/>
                </a:ext>
              </a:extLst>
            </p:cNvPr>
            <p:cNvCxnSpPr>
              <a:cxnSpLocks noChangeShapeType="1"/>
              <a:stCxn id="75832"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sp>
        <p:nvSpPr>
          <p:cNvPr id="75790" name="Rectangle 32">
            <a:extLst>
              <a:ext uri="{FF2B5EF4-FFF2-40B4-BE49-F238E27FC236}">
                <a16:creationId xmlns:a16="http://schemas.microsoft.com/office/drawing/2014/main" id="{48A724AD-6844-EA00-4BC1-7E521C6560FB}"/>
              </a:ext>
            </a:extLst>
          </p:cNvPr>
          <p:cNvSpPr>
            <a:spLocks noChangeArrowheads="1"/>
          </p:cNvSpPr>
          <p:nvPr/>
        </p:nvSpPr>
        <p:spPr bwMode="auto">
          <a:xfrm>
            <a:off x="7543800" y="5943600"/>
            <a:ext cx="381000" cy="30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grpSp>
        <p:nvGrpSpPr>
          <p:cNvPr id="75791" name="Group 33">
            <a:extLst>
              <a:ext uri="{FF2B5EF4-FFF2-40B4-BE49-F238E27FC236}">
                <a16:creationId xmlns:a16="http://schemas.microsoft.com/office/drawing/2014/main" id="{513D7E49-8C52-5C50-0863-9542D6C6165A}"/>
              </a:ext>
            </a:extLst>
          </p:cNvPr>
          <p:cNvGrpSpPr>
            <a:grpSpLocks/>
          </p:cNvGrpSpPr>
          <p:nvPr/>
        </p:nvGrpSpPr>
        <p:grpSpPr bwMode="auto">
          <a:xfrm>
            <a:off x="1447800" y="5943600"/>
            <a:ext cx="609600" cy="304800"/>
            <a:chOff x="1104" y="3168"/>
            <a:chExt cx="384" cy="192"/>
          </a:xfrm>
        </p:grpSpPr>
        <p:sp>
          <p:nvSpPr>
            <p:cNvPr id="75830" name="Rectangle 34">
              <a:extLst>
                <a:ext uri="{FF2B5EF4-FFF2-40B4-BE49-F238E27FC236}">
                  <a16:creationId xmlns:a16="http://schemas.microsoft.com/office/drawing/2014/main" id="{EC731217-3763-C784-6539-4391A9C7DC59}"/>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31" name="AutoShape 35">
              <a:extLst>
                <a:ext uri="{FF2B5EF4-FFF2-40B4-BE49-F238E27FC236}">
                  <a16:creationId xmlns:a16="http://schemas.microsoft.com/office/drawing/2014/main" id="{6AFE3E6A-A6D1-FAA2-D872-9FE43574D745}"/>
                </a:ext>
              </a:extLst>
            </p:cNvPr>
            <p:cNvCxnSpPr>
              <a:cxnSpLocks noChangeShapeType="1"/>
              <a:stCxn id="75830" idx="3"/>
              <a:endCxn id="75790" idx="1"/>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2" name="Group 36">
            <a:extLst>
              <a:ext uri="{FF2B5EF4-FFF2-40B4-BE49-F238E27FC236}">
                <a16:creationId xmlns:a16="http://schemas.microsoft.com/office/drawing/2014/main" id="{7CA6417E-52EC-A878-2696-25FA2B1C4A92}"/>
              </a:ext>
            </a:extLst>
          </p:cNvPr>
          <p:cNvGrpSpPr>
            <a:grpSpLocks/>
          </p:cNvGrpSpPr>
          <p:nvPr/>
        </p:nvGrpSpPr>
        <p:grpSpPr bwMode="auto">
          <a:xfrm>
            <a:off x="2057400" y="5943600"/>
            <a:ext cx="609600" cy="304800"/>
            <a:chOff x="1104" y="3168"/>
            <a:chExt cx="384" cy="192"/>
          </a:xfrm>
        </p:grpSpPr>
        <p:sp>
          <p:nvSpPr>
            <p:cNvPr id="75828" name="Rectangle 37">
              <a:extLst>
                <a:ext uri="{FF2B5EF4-FFF2-40B4-BE49-F238E27FC236}">
                  <a16:creationId xmlns:a16="http://schemas.microsoft.com/office/drawing/2014/main" id="{6FCDFB71-1537-EBED-2B64-06AE678A7DA5}"/>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29" name="AutoShape 38">
              <a:extLst>
                <a:ext uri="{FF2B5EF4-FFF2-40B4-BE49-F238E27FC236}">
                  <a16:creationId xmlns:a16="http://schemas.microsoft.com/office/drawing/2014/main" id="{F29BF30A-FC97-9A4D-3494-197AB91D62E7}"/>
                </a:ext>
              </a:extLst>
            </p:cNvPr>
            <p:cNvCxnSpPr>
              <a:cxnSpLocks noChangeShapeType="1"/>
              <a:stCxn id="75828"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3" name="Group 39">
            <a:extLst>
              <a:ext uri="{FF2B5EF4-FFF2-40B4-BE49-F238E27FC236}">
                <a16:creationId xmlns:a16="http://schemas.microsoft.com/office/drawing/2014/main" id="{46364C4C-F189-D512-EDE0-6FDC7E40C18B}"/>
              </a:ext>
            </a:extLst>
          </p:cNvPr>
          <p:cNvGrpSpPr>
            <a:grpSpLocks/>
          </p:cNvGrpSpPr>
          <p:nvPr/>
        </p:nvGrpSpPr>
        <p:grpSpPr bwMode="auto">
          <a:xfrm>
            <a:off x="2667000" y="5943600"/>
            <a:ext cx="609600" cy="304800"/>
            <a:chOff x="1104" y="3168"/>
            <a:chExt cx="384" cy="192"/>
          </a:xfrm>
        </p:grpSpPr>
        <p:sp>
          <p:nvSpPr>
            <p:cNvPr id="75826" name="Rectangle 40">
              <a:extLst>
                <a:ext uri="{FF2B5EF4-FFF2-40B4-BE49-F238E27FC236}">
                  <a16:creationId xmlns:a16="http://schemas.microsoft.com/office/drawing/2014/main" id="{198DFDFE-69CA-3707-CA35-475F5B8FDD30}"/>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27" name="AutoShape 41">
              <a:extLst>
                <a:ext uri="{FF2B5EF4-FFF2-40B4-BE49-F238E27FC236}">
                  <a16:creationId xmlns:a16="http://schemas.microsoft.com/office/drawing/2014/main" id="{E743FF52-DF5B-5D16-918C-1D6BEF1950B6}"/>
                </a:ext>
              </a:extLst>
            </p:cNvPr>
            <p:cNvCxnSpPr>
              <a:cxnSpLocks noChangeShapeType="1"/>
              <a:stCxn id="75826"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4" name="Group 42">
            <a:extLst>
              <a:ext uri="{FF2B5EF4-FFF2-40B4-BE49-F238E27FC236}">
                <a16:creationId xmlns:a16="http://schemas.microsoft.com/office/drawing/2014/main" id="{73172C1B-03B2-C718-06F0-1493BD211374}"/>
              </a:ext>
            </a:extLst>
          </p:cNvPr>
          <p:cNvGrpSpPr>
            <a:grpSpLocks/>
          </p:cNvGrpSpPr>
          <p:nvPr/>
        </p:nvGrpSpPr>
        <p:grpSpPr bwMode="auto">
          <a:xfrm>
            <a:off x="3276600" y="5943600"/>
            <a:ext cx="609600" cy="304800"/>
            <a:chOff x="1104" y="3168"/>
            <a:chExt cx="384" cy="192"/>
          </a:xfrm>
        </p:grpSpPr>
        <p:sp>
          <p:nvSpPr>
            <p:cNvPr id="75824" name="Rectangle 43">
              <a:extLst>
                <a:ext uri="{FF2B5EF4-FFF2-40B4-BE49-F238E27FC236}">
                  <a16:creationId xmlns:a16="http://schemas.microsoft.com/office/drawing/2014/main" id="{3EBD65F4-9991-1773-3183-1F0A8917AECB}"/>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25" name="AutoShape 44">
              <a:extLst>
                <a:ext uri="{FF2B5EF4-FFF2-40B4-BE49-F238E27FC236}">
                  <a16:creationId xmlns:a16="http://schemas.microsoft.com/office/drawing/2014/main" id="{D66A24F9-ED83-4169-9F05-291F3F33AC05}"/>
                </a:ext>
              </a:extLst>
            </p:cNvPr>
            <p:cNvCxnSpPr>
              <a:cxnSpLocks noChangeShapeType="1"/>
              <a:stCxn id="75824"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5" name="Group 45">
            <a:extLst>
              <a:ext uri="{FF2B5EF4-FFF2-40B4-BE49-F238E27FC236}">
                <a16:creationId xmlns:a16="http://schemas.microsoft.com/office/drawing/2014/main" id="{4FA653BD-BB70-19AF-79CC-B347F15E71BA}"/>
              </a:ext>
            </a:extLst>
          </p:cNvPr>
          <p:cNvGrpSpPr>
            <a:grpSpLocks/>
          </p:cNvGrpSpPr>
          <p:nvPr/>
        </p:nvGrpSpPr>
        <p:grpSpPr bwMode="auto">
          <a:xfrm>
            <a:off x="3886200" y="5943600"/>
            <a:ext cx="609600" cy="304800"/>
            <a:chOff x="1104" y="3168"/>
            <a:chExt cx="384" cy="192"/>
          </a:xfrm>
        </p:grpSpPr>
        <p:sp>
          <p:nvSpPr>
            <p:cNvPr id="75822" name="Rectangle 46">
              <a:extLst>
                <a:ext uri="{FF2B5EF4-FFF2-40B4-BE49-F238E27FC236}">
                  <a16:creationId xmlns:a16="http://schemas.microsoft.com/office/drawing/2014/main" id="{D42A8725-0682-A434-653F-27B1725FB0D9}"/>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23" name="AutoShape 47">
              <a:extLst>
                <a:ext uri="{FF2B5EF4-FFF2-40B4-BE49-F238E27FC236}">
                  <a16:creationId xmlns:a16="http://schemas.microsoft.com/office/drawing/2014/main" id="{2A5989C4-8656-3E46-7564-94DB3FB48F5F}"/>
                </a:ext>
              </a:extLst>
            </p:cNvPr>
            <p:cNvCxnSpPr>
              <a:cxnSpLocks noChangeShapeType="1"/>
              <a:stCxn id="75822"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6" name="Group 48">
            <a:extLst>
              <a:ext uri="{FF2B5EF4-FFF2-40B4-BE49-F238E27FC236}">
                <a16:creationId xmlns:a16="http://schemas.microsoft.com/office/drawing/2014/main" id="{6CD74A08-71D6-1E5A-0611-E1EF63089581}"/>
              </a:ext>
            </a:extLst>
          </p:cNvPr>
          <p:cNvGrpSpPr>
            <a:grpSpLocks/>
          </p:cNvGrpSpPr>
          <p:nvPr/>
        </p:nvGrpSpPr>
        <p:grpSpPr bwMode="auto">
          <a:xfrm>
            <a:off x="4495800" y="5943600"/>
            <a:ext cx="609600" cy="304800"/>
            <a:chOff x="1104" y="3168"/>
            <a:chExt cx="384" cy="192"/>
          </a:xfrm>
        </p:grpSpPr>
        <p:sp>
          <p:nvSpPr>
            <p:cNvPr id="75820" name="Rectangle 49">
              <a:extLst>
                <a:ext uri="{FF2B5EF4-FFF2-40B4-BE49-F238E27FC236}">
                  <a16:creationId xmlns:a16="http://schemas.microsoft.com/office/drawing/2014/main" id="{998CDF30-B8F4-165D-37E7-5FFD85EEB5C3}"/>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21" name="AutoShape 50">
              <a:extLst>
                <a:ext uri="{FF2B5EF4-FFF2-40B4-BE49-F238E27FC236}">
                  <a16:creationId xmlns:a16="http://schemas.microsoft.com/office/drawing/2014/main" id="{F8923F00-6D1E-97ED-D6DA-DA9A16949617}"/>
                </a:ext>
              </a:extLst>
            </p:cNvPr>
            <p:cNvCxnSpPr>
              <a:cxnSpLocks noChangeShapeType="1"/>
              <a:stCxn id="75820"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7" name="Group 51">
            <a:extLst>
              <a:ext uri="{FF2B5EF4-FFF2-40B4-BE49-F238E27FC236}">
                <a16:creationId xmlns:a16="http://schemas.microsoft.com/office/drawing/2014/main" id="{CB2D3441-0212-5EDD-D780-ED91EDD41837}"/>
              </a:ext>
            </a:extLst>
          </p:cNvPr>
          <p:cNvGrpSpPr>
            <a:grpSpLocks/>
          </p:cNvGrpSpPr>
          <p:nvPr/>
        </p:nvGrpSpPr>
        <p:grpSpPr bwMode="auto">
          <a:xfrm>
            <a:off x="5105400" y="5943600"/>
            <a:ext cx="609600" cy="304800"/>
            <a:chOff x="1104" y="3168"/>
            <a:chExt cx="384" cy="192"/>
          </a:xfrm>
        </p:grpSpPr>
        <p:sp>
          <p:nvSpPr>
            <p:cNvPr id="75818" name="Rectangle 52">
              <a:extLst>
                <a:ext uri="{FF2B5EF4-FFF2-40B4-BE49-F238E27FC236}">
                  <a16:creationId xmlns:a16="http://schemas.microsoft.com/office/drawing/2014/main" id="{1EBC5D49-11CD-C917-CE83-1881A4CC1332}"/>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19" name="AutoShape 53">
              <a:extLst>
                <a:ext uri="{FF2B5EF4-FFF2-40B4-BE49-F238E27FC236}">
                  <a16:creationId xmlns:a16="http://schemas.microsoft.com/office/drawing/2014/main" id="{720F7A8F-DB49-D3E8-A534-A2175E51150D}"/>
                </a:ext>
              </a:extLst>
            </p:cNvPr>
            <p:cNvCxnSpPr>
              <a:cxnSpLocks noChangeShapeType="1"/>
              <a:stCxn id="75818"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8" name="Group 54">
            <a:extLst>
              <a:ext uri="{FF2B5EF4-FFF2-40B4-BE49-F238E27FC236}">
                <a16:creationId xmlns:a16="http://schemas.microsoft.com/office/drawing/2014/main" id="{AFAA736E-9308-246F-2A45-DBE97664EF6D}"/>
              </a:ext>
            </a:extLst>
          </p:cNvPr>
          <p:cNvGrpSpPr>
            <a:grpSpLocks/>
          </p:cNvGrpSpPr>
          <p:nvPr/>
        </p:nvGrpSpPr>
        <p:grpSpPr bwMode="auto">
          <a:xfrm>
            <a:off x="5715000" y="5943600"/>
            <a:ext cx="609600" cy="304800"/>
            <a:chOff x="1104" y="3168"/>
            <a:chExt cx="384" cy="192"/>
          </a:xfrm>
        </p:grpSpPr>
        <p:sp>
          <p:nvSpPr>
            <p:cNvPr id="75816" name="Rectangle 55">
              <a:extLst>
                <a:ext uri="{FF2B5EF4-FFF2-40B4-BE49-F238E27FC236}">
                  <a16:creationId xmlns:a16="http://schemas.microsoft.com/office/drawing/2014/main" id="{DCDF4325-F794-D656-AE8F-315E42117B28}"/>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17" name="AutoShape 56">
              <a:extLst>
                <a:ext uri="{FF2B5EF4-FFF2-40B4-BE49-F238E27FC236}">
                  <a16:creationId xmlns:a16="http://schemas.microsoft.com/office/drawing/2014/main" id="{9FDD1D85-96A2-E842-0F58-7766E42C7B89}"/>
                </a:ext>
              </a:extLst>
            </p:cNvPr>
            <p:cNvCxnSpPr>
              <a:cxnSpLocks noChangeShapeType="1"/>
              <a:stCxn id="75816"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799" name="Group 57">
            <a:extLst>
              <a:ext uri="{FF2B5EF4-FFF2-40B4-BE49-F238E27FC236}">
                <a16:creationId xmlns:a16="http://schemas.microsoft.com/office/drawing/2014/main" id="{8EE8C0D6-37CB-4311-8DB4-6BEF3DF342CC}"/>
              </a:ext>
            </a:extLst>
          </p:cNvPr>
          <p:cNvGrpSpPr>
            <a:grpSpLocks/>
          </p:cNvGrpSpPr>
          <p:nvPr/>
        </p:nvGrpSpPr>
        <p:grpSpPr bwMode="auto">
          <a:xfrm>
            <a:off x="6324600" y="5943600"/>
            <a:ext cx="609600" cy="304800"/>
            <a:chOff x="1104" y="3168"/>
            <a:chExt cx="384" cy="192"/>
          </a:xfrm>
        </p:grpSpPr>
        <p:sp>
          <p:nvSpPr>
            <p:cNvPr id="75814" name="Rectangle 58">
              <a:extLst>
                <a:ext uri="{FF2B5EF4-FFF2-40B4-BE49-F238E27FC236}">
                  <a16:creationId xmlns:a16="http://schemas.microsoft.com/office/drawing/2014/main" id="{330A7E5B-DCD4-AE65-2B47-E795059A9014}"/>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15" name="AutoShape 59">
              <a:extLst>
                <a:ext uri="{FF2B5EF4-FFF2-40B4-BE49-F238E27FC236}">
                  <a16:creationId xmlns:a16="http://schemas.microsoft.com/office/drawing/2014/main" id="{2C20860E-DEB2-7F2A-CCA6-B286B87C0715}"/>
                </a:ext>
              </a:extLst>
            </p:cNvPr>
            <p:cNvCxnSpPr>
              <a:cxnSpLocks noChangeShapeType="1"/>
              <a:stCxn id="75814"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cxnSp>
        <p:nvCxnSpPr>
          <p:cNvPr id="75800" name="AutoShape 60">
            <a:extLst>
              <a:ext uri="{FF2B5EF4-FFF2-40B4-BE49-F238E27FC236}">
                <a16:creationId xmlns:a16="http://schemas.microsoft.com/office/drawing/2014/main" id="{6EA05F5A-9280-21F4-A94C-7D0FE5910C52}"/>
              </a:ext>
            </a:extLst>
          </p:cNvPr>
          <p:cNvCxnSpPr>
            <a:cxnSpLocks noChangeShapeType="1"/>
            <a:stCxn id="75848" idx="0"/>
            <a:endCxn id="75844" idx="0"/>
          </p:cNvCxnSpPr>
          <p:nvPr/>
        </p:nvCxnSpPr>
        <p:spPr bwMode="auto">
          <a:xfrm rot="5400000" flipV="1">
            <a:off x="2247106" y="4344194"/>
            <a:ext cx="1588" cy="12192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5801" name="AutoShape 61">
            <a:extLst>
              <a:ext uri="{FF2B5EF4-FFF2-40B4-BE49-F238E27FC236}">
                <a16:creationId xmlns:a16="http://schemas.microsoft.com/office/drawing/2014/main" id="{00CA5DA7-142D-221F-E2B5-7059F734F324}"/>
              </a:ext>
            </a:extLst>
          </p:cNvPr>
          <p:cNvCxnSpPr>
            <a:cxnSpLocks noChangeShapeType="1"/>
            <a:stCxn id="75844" idx="0"/>
            <a:endCxn id="75840" idx="0"/>
          </p:cNvCxnSpPr>
          <p:nvPr/>
        </p:nvCxnSpPr>
        <p:spPr bwMode="auto">
          <a:xfrm rot="5400000" flipV="1">
            <a:off x="3466306" y="4344194"/>
            <a:ext cx="1588" cy="12192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5802" name="AutoShape 62">
            <a:extLst>
              <a:ext uri="{FF2B5EF4-FFF2-40B4-BE49-F238E27FC236}">
                <a16:creationId xmlns:a16="http://schemas.microsoft.com/office/drawing/2014/main" id="{CD05BD90-4BA8-F120-E41E-9975C22684F5}"/>
              </a:ext>
            </a:extLst>
          </p:cNvPr>
          <p:cNvCxnSpPr>
            <a:cxnSpLocks noChangeShapeType="1"/>
            <a:stCxn id="75840" idx="0"/>
            <a:endCxn id="75836" idx="0"/>
          </p:cNvCxnSpPr>
          <p:nvPr/>
        </p:nvCxnSpPr>
        <p:spPr bwMode="auto">
          <a:xfrm rot="5400000" flipV="1">
            <a:off x="4685506" y="4344194"/>
            <a:ext cx="1588" cy="12192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5803" name="AutoShape 63">
            <a:extLst>
              <a:ext uri="{FF2B5EF4-FFF2-40B4-BE49-F238E27FC236}">
                <a16:creationId xmlns:a16="http://schemas.microsoft.com/office/drawing/2014/main" id="{5F95FF1C-7C04-74CF-C098-71586C156F0D}"/>
              </a:ext>
            </a:extLst>
          </p:cNvPr>
          <p:cNvCxnSpPr>
            <a:cxnSpLocks noChangeShapeType="1"/>
            <a:stCxn id="75836" idx="0"/>
            <a:endCxn id="75832" idx="0"/>
          </p:cNvCxnSpPr>
          <p:nvPr/>
        </p:nvCxnSpPr>
        <p:spPr bwMode="auto">
          <a:xfrm rot="5400000" flipV="1">
            <a:off x="5904706" y="4344194"/>
            <a:ext cx="1588" cy="12192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5804" name="AutoShape 64">
            <a:extLst>
              <a:ext uri="{FF2B5EF4-FFF2-40B4-BE49-F238E27FC236}">
                <a16:creationId xmlns:a16="http://schemas.microsoft.com/office/drawing/2014/main" id="{21A8A10C-AB64-1E76-7D8F-65EBD9FD4BB3}"/>
              </a:ext>
            </a:extLst>
          </p:cNvPr>
          <p:cNvCxnSpPr>
            <a:cxnSpLocks noChangeShapeType="1"/>
            <a:stCxn id="75830" idx="0"/>
            <a:endCxn id="75820" idx="0"/>
          </p:cNvCxnSpPr>
          <p:nvPr/>
        </p:nvCxnSpPr>
        <p:spPr bwMode="auto">
          <a:xfrm rot="5400000" flipV="1">
            <a:off x="3161506" y="4420394"/>
            <a:ext cx="1588" cy="30480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cxnSp>
        <p:nvCxnSpPr>
          <p:cNvPr id="75805" name="AutoShape 65">
            <a:extLst>
              <a:ext uri="{FF2B5EF4-FFF2-40B4-BE49-F238E27FC236}">
                <a16:creationId xmlns:a16="http://schemas.microsoft.com/office/drawing/2014/main" id="{67B8F053-1FCA-9E14-98CF-5E7695147699}"/>
              </a:ext>
            </a:extLst>
          </p:cNvPr>
          <p:cNvCxnSpPr>
            <a:cxnSpLocks noChangeShapeType="1"/>
            <a:stCxn id="75820" idx="0"/>
            <a:endCxn id="75790" idx="0"/>
          </p:cNvCxnSpPr>
          <p:nvPr/>
        </p:nvCxnSpPr>
        <p:spPr bwMode="auto">
          <a:xfrm rot="5400000" flipV="1">
            <a:off x="6209506" y="4420394"/>
            <a:ext cx="1588" cy="30480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nvGrpSpPr>
          <p:cNvPr id="75806" name="Group 66">
            <a:extLst>
              <a:ext uri="{FF2B5EF4-FFF2-40B4-BE49-F238E27FC236}">
                <a16:creationId xmlns:a16="http://schemas.microsoft.com/office/drawing/2014/main" id="{6FAA8151-FC50-53D1-FB65-DF368E77A1F5}"/>
              </a:ext>
            </a:extLst>
          </p:cNvPr>
          <p:cNvGrpSpPr>
            <a:grpSpLocks/>
          </p:cNvGrpSpPr>
          <p:nvPr/>
        </p:nvGrpSpPr>
        <p:grpSpPr bwMode="auto">
          <a:xfrm>
            <a:off x="6934200" y="4953000"/>
            <a:ext cx="609600" cy="304800"/>
            <a:chOff x="1104" y="3168"/>
            <a:chExt cx="384" cy="192"/>
          </a:xfrm>
        </p:grpSpPr>
        <p:sp>
          <p:nvSpPr>
            <p:cNvPr id="75812" name="Rectangle 67">
              <a:extLst>
                <a:ext uri="{FF2B5EF4-FFF2-40B4-BE49-F238E27FC236}">
                  <a16:creationId xmlns:a16="http://schemas.microsoft.com/office/drawing/2014/main" id="{9EF469FE-167F-D5AE-9138-E33F07B853B3}"/>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13" name="AutoShape 68">
              <a:extLst>
                <a:ext uri="{FF2B5EF4-FFF2-40B4-BE49-F238E27FC236}">
                  <a16:creationId xmlns:a16="http://schemas.microsoft.com/office/drawing/2014/main" id="{6BEE0978-1C97-2610-6F51-37B97FFB086B}"/>
                </a:ext>
              </a:extLst>
            </p:cNvPr>
            <p:cNvCxnSpPr>
              <a:cxnSpLocks noChangeShapeType="1"/>
              <a:stCxn id="75812"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grpSp>
        <p:nvGrpSpPr>
          <p:cNvPr id="75807" name="Group 69">
            <a:extLst>
              <a:ext uri="{FF2B5EF4-FFF2-40B4-BE49-F238E27FC236}">
                <a16:creationId xmlns:a16="http://schemas.microsoft.com/office/drawing/2014/main" id="{4801E661-4AD7-D91F-3DFD-526B79C98690}"/>
              </a:ext>
            </a:extLst>
          </p:cNvPr>
          <p:cNvGrpSpPr>
            <a:grpSpLocks/>
          </p:cNvGrpSpPr>
          <p:nvPr/>
        </p:nvGrpSpPr>
        <p:grpSpPr bwMode="auto">
          <a:xfrm>
            <a:off x="6934200" y="5943600"/>
            <a:ext cx="609600" cy="304800"/>
            <a:chOff x="1104" y="3168"/>
            <a:chExt cx="384" cy="192"/>
          </a:xfrm>
        </p:grpSpPr>
        <p:sp>
          <p:nvSpPr>
            <p:cNvPr id="75810" name="Rectangle 70">
              <a:extLst>
                <a:ext uri="{FF2B5EF4-FFF2-40B4-BE49-F238E27FC236}">
                  <a16:creationId xmlns:a16="http://schemas.microsoft.com/office/drawing/2014/main" id="{B0F9E49C-638C-3E0F-3BA8-2DED306CF546}"/>
                </a:ext>
              </a:extLst>
            </p:cNvPr>
            <p:cNvSpPr>
              <a:spLocks noChangeArrowheads="1"/>
            </p:cNvSpPr>
            <p:nvPr/>
          </p:nvSpPr>
          <p:spPr bwMode="auto">
            <a:xfrm>
              <a:off x="1104" y="3168"/>
              <a:ext cx="240" cy="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endParaRPr lang="zh-TW" altLang="en-US" sz="2400">
                <a:latin typeface="Lucida Sans" panose="020B0602030504020204" pitchFamily="34" charset="0"/>
                <a:ea typeface="Arial Unicode MS" pitchFamily="34" charset="-128"/>
              </a:endParaRPr>
            </a:p>
          </p:txBody>
        </p:sp>
        <p:cxnSp>
          <p:nvCxnSpPr>
            <p:cNvPr id="75811" name="AutoShape 71">
              <a:extLst>
                <a:ext uri="{FF2B5EF4-FFF2-40B4-BE49-F238E27FC236}">
                  <a16:creationId xmlns:a16="http://schemas.microsoft.com/office/drawing/2014/main" id="{446CC969-6261-C955-A680-3E4A5837FD4E}"/>
                </a:ext>
              </a:extLst>
            </p:cNvPr>
            <p:cNvCxnSpPr>
              <a:cxnSpLocks noChangeShapeType="1"/>
              <a:stCxn id="75810" idx="3"/>
            </p:cNvCxnSpPr>
            <p:nvPr/>
          </p:nvCxnSpPr>
          <p:spPr bwMode="auto">
            <a:xfrm>
              <a:off x="1344" y="3264"/>
              <a:ext cx="144" cy="0"/>
            </a:xfrm>
            <a:prstGeom prst="straightConnector1">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grpSp>
      <p:cxnSp>
        <p:nvCxnSpPr>
          <p:cNvPr id="75808" name="AutoShape 72">
            <a:extLst>
              <a:ext uri="{FF2B5EF4-FFF2-40B4-BE49-F238E27FC236}">
                <a16:creationId xmlns:a16="http://schemas.microsoft.com/office/drawing/2014/main" id="{6642DDBD-4C29-AB79-9078-382473934B35}"/>
              </a:ext>
            </a:extLst>
          </p:cNvPr>
          <p:cNvCxnSpPr>
            <a:cxnSpLocks noChangeShapeType="1"/>
            <a:stCxn id="75832" idx="0"/>
            <a:endCxn id="75780" idx="0"/>
          </p:cNvCxnSpPr>
          <p:nvPr/>
        </p:nvCxnSpPr>
        <p:spPr bwMode="auto">
          <a:xfrm rot="5400000" flipV="1">
            <a:off x="7123906" y="4344194"/>
            <a:ext cx="1588" cy="1219200"/>
          </a:xfrm>
          <a:prstGeom prst="curvedConnector3">
            <a:avLst>
              <a:gd name="adj1" fmla="val -14400000"/>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cxnSp>
      <p:sp>
        <p:nvSpPr>
          <p:cNvPr id="75809" name="TextBox 4">
            <a:extLst>
              <a:ext uri="{FF2B5EF4-FFF2-40B4-BE49-F238E27FC236}">
                <a16:creationId xmlns:a16="http://schemas.microsoft.com/office/drawing/2014/main" id="{99694CB1-BFA6-10F5-AE87-1079B2C58D8E}"/>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5234C55C-0CF6-9676-287E-9E21D9AD05B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Placing skips</a:t>
            </a:r>
          </a:p>
        </p:txBody>
      </p:sp>
      <p:sp>
        <p:nvSpPr>
          <p:cNvPr id="77827" name="Rectangle 3">
            <a:extLst>
              <a:ext uri="{FF2B5EF4-FFF2-40B4-BE49-F238E27FC236}">
                <a16:creationId xmlns:a16="http://schemas.microsoft.com/office/drawing/2014/main" id="{04A4AFBA-5224-FD65-AC9E-BFF44E612877}"/>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Simple heuristic: for postings of length </a:t>
            </a:r>
            <a:r>
              <a:rPr lang="en-US" altLang="zh-TW" i="1">
                <a:ea typeface="ＭＳ Ｐゴシック" panose="020B0600070205080204" pitchFamily="34" charset="-128"/>
              </a:rPr>
              <a:t>L</a:t>
            </a:r>
            <a:r>
              <a:rPr lang="en-US" altLang="zh-TW">
                <a:ea typeface="ＭＳ Ｐゴシック" panose="020B0600070205080204" pitchFamily="34" charset="-128"/>
              </a:rPr>
              <a:t>, use </a:t>
            </a:r>
            <a:r>
              <a:rPr lang="en-US" altLang="zh-TW">
                <a:ea typeface="ＭＳ Ｐゴシック" panose="020B0600070205080204" pitchFamily="34" charset="-128"/>
                <a:sym typeface="Symbol" panose="05050102010706020507" pitchFamily="18" charset="2"/>
              </a:rPr>
              <a:t></a:t>
            </a:r>
            <a:r>
              <a:rPr lang="en-US" altLang="zh-TW" i="1">
                <a:ea typeface="ＭＳ Ｐゴシック" panose="020B0600070205080204" pitchFamily="34" charset="-128"/>
              </a:rPr>
              <a:t>L</a:t>
            </a:r>
            <a:r>
              <a:rPr lang="en-US" altLang="zh-TW">
                <a:ea typeface="ＭＳ Ｐゴシック" panose="020B0600070205080204" pitchFamily="34" charset="-128"/>
              </a:rPr>
              <a:t> evenly-spaced skip pointers</a:t>
            </a:r>
          </a:p>
          <a:p>
            <a:pPr eaLnBrk="1" hangingPunct="1"/>
            <a:r>
              <a:rPr lang="en-US" altLang="zh-TW">
                <a:ea typeface="ＭＳ Ｐゴシック" panose="020B0600070205080204" pitchFamily="34" charset="-128"/>
              </a:rPr>
              <a:t>This ignores the distribution of query terms</a:t>
            </a:r>
          </a:p>
          <a:p>
            <a:pPr eaLnBrk="1" hangingPunct="1"/>
            <a:r>
              <a:rPr lang="en-US" altLang="zh-TW">
                <a:ea typeface="ＭＳ Ｐゴシック" panose="020B0600070205080204" pitchFamily="34" charset="-128"/>
              </a:rPr>
              <a:t>Easy if the index is relatively static; harder if </a:t>
            </a:r>
            <a:r>
              <a:rPr lang="en-US" altLang="zh-TW" i="1">
                <a:ea typeface="ＭＳ Ｐゴシック" panose="020B0600070205080204" pitchFamily="34" charset="-128"/>
              </a:rPr>
              <a:t>L</a:t>
            </a:r>
            <a:r>
              <a:rPr lang="en-US" altLang="zh-TW">
                <a:ea typeface="ＭＳ Ｐゴシック" panose="020B0600070205080204" pitchFamily="34" charset="-128"/>
              </a:rPr>
              <a:t> keeps changing because of updates</a:t>
            </a:r>
          </a:p>
          <a:p>
            <a:pPr eaLnBrk="1" hangingPunct="1"/>
            <a:endParaRPr lang="en-US" altLang="zh-TW" sz="2000">
              <a:ea typeface="ＭＳ Ｐゴシック" panose="020B0600070205080204" pitchFamily="34" charset="-128"/>
            </a:endParaRPr>
          </a:p>
          <a:p>
            <a:pPr eaLnBrk="1" hangingPunct="1"/>
            <a:r>
              <a:rPr lang="en-US" altLang="zh-TW">
                <a:ea typeface="ＭＳ Ｐゴシック" panose="020B0600070205080204" pitchFamily="34" charset="-128"/>
              </a:rPr>
              <a:t>This definitely used to help; with modern hardware it may not (Bahle et al. 2002) unless you’re memory-based</a:t>
            </a:r>
          </a:p>
          <a:p>
            <a:pPr lvl="1" eaLnBrk="1" hangingPunct="1"/>
            <a:r>
              <a:rPr lang="en-US" altLang="zh-TW">
                <a:ea typeface="ＭＳ Ｐゴシック" panose="020B0600070205080204" pitchFamily="34" charset="-128"/>
              </a:rPr>
              <a:t>The I/O cost of loading a bigger postings list can outweigh the gains from quicker in memory merging!</a:t>
            </a:r>
          </a:p>
        </p:txBody>
      </p:sp>
      <p:sp>
        <p:nvSpPr>
          <p:cNvPr id="77828" name="TextBox 4">
            <a:extLst>
              <a:ext uri="{FF2B5EF4-FFF2-40B4-BE49-F238E27FC236}">
                <a16:creationId xmlns:a16="http://schemas.microsoft.com/office/drawing/2014/main" id="{43E7FA1B-8BFE-9809-22DE-4BC6356FD042}"/>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26">
            <a:extLst>
              <a:ext uri="{FF2B5EF4-FFF2-40B4-BE49-F238E27FC236}">
                <a16:creationId xmlns:a16="http://schemas.microsoft.com/office/drawing/2014/main" id="{FB98ACFA-418D-3EEB-320C-3E8749C1D9CE}"/>
              </a:ext>
            </a:extLst>
          </p:cNvPr>
          <p:cNvSpPr>
            <a:spLocks noGrp="1" noChangeArrowheads="1"/>
          </p:cNvSpPr>
          <p:nvPr>
            <p:ph type="title"/>
          </p:nvPr>
        </p:nvSpPr>
        <p:spPr/>
        <p:txBody>
          <a:bodyPr/>
          <a:lstStyle/>
          <a:p>
            <a:pPr eaLnBrk="1" hangingPunct="1">
              <a:defRPr/>
            </a:pPr>
            <a:r>
              <a:rPr lang="en-US">
                <a:ea typeface="ＭＳ Ｐゴシック" charset="-128"/>
                <a:cs typeface="ＭＳ Ｐゴシック" charset="-128"/>
              </a:rPr>
              <a:t>Phrase queries and positional indexes</a:t>
            </a:r>
          </a:p>
        </p:txBody>
      </p:sp>
      <p:sp>
        <p:nvSpPr>
          <p:cNvPr id="4" name="Text Placeholder 3">
            <a:extLst>
              <a:ext uri="{FF2B5EF4-FFF2-40B4-BE49-F238E27FC236}">
                <a16:creationId xmlns:a16="http://schemas.microsoft.com/office/drawing/2014/main" id="{B20C1C9D-09DA-6836-CBE7-FC16CC63E5D4}"/>
              </a:ext>
            </a:extLst>
          </p:cNvPr>
          <p:cNvSpPr>
            <a:spLocks noGrp="1"/>
          </p:cNvSpPr>
          <p:nvPr>
            <p:ph type="body" idx="1"/>
          </p:nvPr>
        </p:nvSpPr>
        <p:spPr/>
        <p:txBody>
          <a:bodyPr/>
          <a:lstStyle/>
          <a:p>
            <a:pPr>
              <a:buFont typeface="Wingdings" charset="2"/>
              <a:buNone/>
              <a:defRPr/>
            </a:pPr>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CF82648E-DB94-2D30-A458-F8C951FD3AEB}"/>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Phrase queries</a:t>
            </a:r>
          </a:p>
        </p:txBody>
      </p:sp>
      <p:sp>
        <p:nvSpPr>
          <p:cNvPr id="81923" name="Rectangle 3">
            <a:extLst>
              <a:ext uri="{FF2B5EF4-FFF2-40B4-BE49-F238E27FC236}">
                <a16:creationId xmlns:a16="http://schemas.microsoft.com/office/drawing/2014/main" id="{F5740125-37E6-1AC6-DAEA-BD4C70DD1804}"/>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Want to be able to answer queries such as “</a:t>
            </a:r>
            <a:r>
              <a:rPr lang="en-US" altLang="zh-TW" b="1" i="1">
                <a:ea typeface="ＭＳ Ｐゴシック" panose="020B0600070205080204" pitchFamily="34" charset="-128"/>
              </a:rPr>
              <a:t>stanford university” </a:t>
            </a:r>
            <a:r>
              <a:rPr lang="en-US" altLang="zh-TW">
                <a:ea typeface="ＭＳ Ｐゴシック" panose="020B0600070205080204" pitchFamily="34" charset="-128"/>
              </a:rPr>
              <a:t>– as a phrase</a:t>
            </a:r>
            <a:endParaRPr lang="en-US" altLang="zh-TW" b="1" i="1">
              <a:ea typeface="ＭＳ Ｐゴシック" panose="020B0600070205080204" pitchFamily="34" charset="-128"/>
            </a:endParaRPr>
          </a:p>
          <a:p>
            <a:pPr eaLnBrk="1" hangingPunct="1"/>
            <a:r>
              <a:rPr lang="en-US" altLang="zh-TW">
                <a:ea typeface="ＭＳ Ｐゴシック" panose="020B0600070205080204" pitchFamily="34" charset="-128"/>
              </a:rPr>
              <a:t>Thus the sentence </a:t>
            </a:r>
            <a:r>
              <a:rPr lang="en-US" altLang="zh-TW" i="1">
                <a:ea typeface="ＭＳ Ｐゴシック" panose="020B0600070205080204" pitchFamily="34" charset="-128"/>
              </a:rPr>
              <a:t>“I went to university at Stanford”</a:t>
            </a:r>
            <a:r>
              <a:rPr lang="en-US" altLang="zh-TW">
                <a:ea typeface="ＭＳ Ｐゴシック" panose="020B0600070205080204" pitchFamily="34" charset="-128"/>
              </a:rPr>
              <a:t> is not a match </a:t>
            </a:r>
          </a:p>
          <a:p>
            <a:pPr lvl="1" eaLnBrk="1" hangingPunct="1"/>
            <a:r>
              <a:rPr lang="en-US" altLang="zh-TW">
                <a:ea typeface="ＭＳ Ｐゴシック" panose="020B0600070205080204" pitchFamily="34" charset="-128"/>
              </a:rPr>
              <a:t>The concept of phrase queries has proven easily understood by users; one of the few “advanced search” ideas that works</a:t>
            </a:r>
          </a:p>
          <a:p>
            <a:pPr lvl="1" eaLnBrk="1" hangingPunct="1"/>
            <a:r>
              <a:rPr lang="en-US" altLang="zh-TW">
                <a:ea typeface="ＭＳ Ｐゴシック" panose="020B0600070205080204" pitchFamily="34" charset="-128"/>
              </a:rPr>
              <a:t>Many more queries are </a:t>
            </a:r>
            <a:r>
              <a:rPr lang="en-US" altLang="zh-TW" i="1">
                <a:ea typeface="ＭＳ Ｐゴシック" panose="020B0600070205080204" pitchFamily="34" charset="-128"/>
              </a:rPr>
              <a:t>implicit phrase queries</a:t>
            </a:r>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For this, it no longer suffices to store only</a:t>
            </a:r>
          </a:p>
          <a:p>
            <a:pPr eaLnBrk="1" hangingPunct="1">
              <a:buFont typeface="Wingdings" panose="05000000000000000000" pitchFamily="2" charset="2"/>
              <a:buNone/>
            </a:pPr>
            <a:r>
              <a:rPr lang="en-US" altLang="zh-TW">
                <a:ea typeface="ＭＳ Ｐゴシック" panose="020B0600070205080204" pitchFamily="34" charset="-128"/>
              </a:rPr>
              <a:t>   &lt;</a:t>
            </a:r>
            <a:r>
              <a:rPr lang="en-US" altLang="zh-TW" i="1">
                <a:ea typeface="ＭＳ Ｐゴシック" panose="020B0600070205080204" pitchFamily="34" charset="-128"/>
              </a:rPr>
              <a:t>term </a:t>
            </a:r>
            <a:r>
              <a:rPr lang="en-US" altLang="zh-TW">
                <a:ea typeface="ＭＳ Ｐゴシック" panose="020B0600070205080204" pitchFamily="34" charset="-128"/>
              </a:rPr>
              <a:t>: </a:t>
            </a:r>
            <a:r>
              <a:rPr lang="en-US" altLang="zh-TW" i="1">
                <a:ea typeface="ＭＳ Ｐゴシック" panose="020B0600070205080204" pitchFamily="34" charset="-128"/>
              </a:rPr>
              <a:t>docs</a:t>
            </a:r>
            <a:r>
              <a:rPr lang="en-US" altLang="zh-TW">
                <a:ea typeface="ＭＳ Ｐゴシック" panose="020B0600070205080204" pitchFamily="34" charset="-128"/>
              </a:rPr>
              <a:t>&gt; entries</a:t>
            </a:r>
          </a:p>
          <a:p>
            <a:pPr eaLnBrk="1" hangingPunct="1">
              <a:buFont typeface="Wingdings" panose="05000000000000000000" pitchFamily="2" charset="2"/>
              <a:buNone/>
            </a:pPr>
            <a:endParaRPr lang="en-US" altLang="zh-TW">
              <a:ea typeface="ＭＳ Ｐゴシック" panose="020B0600070205080204" pitchFamily="34" charset="-128"/>
            </a:endParaRPr>
          </a:p>
          <a:p>
            <a:pPr eaLnBrk="1" hangingPunct="1"/>
            <a:endParaRPr lang="zh-TW" altLang="en-US" b="1">
              <a:ea typeface="ＭＳ Ｐゴシック" panose="020B0600070205080204" pitchFamily="34" charset="-128"/>
            </a:endParaRPr>
          </a:p>
        </p:txBody>
      </p:sp>
      <p:sp>
        <p:nvSpPr>
          <p:cNvPr id="81924" name="TextBox 4">
            <a:extLst>
              <a:ext uri="{FF2B5EF4-FFF2-40B4-BE49-F238E27FC236}">
                <a16:creationId xmlns:a16="http://schemas.microsoft.com/office/drawing/2014/main" id="{E93142CD-B4E4-E1FC-0C62-60A869B8DC37}"/>
              </a:ext>
            </a:extLst>
          </p:cNvPr>
          <p:cNvSpPr txBox="1">
            <a:spLocks noChangeArrowheads="1"/>
          </p:cNvSpPr>
          <p:nvPr/>
        </p:nvSpPr>
        <p:spPr bwMode="auto">
          <a:xfrm>
            <a:off x="7620000" y="-33338"/>
            <a:ext cx="968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FEDB4394-5514-9F1D-06D2-2DFF13FED7AF}"/>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A first attempt: Biword indexes</a:t>
            </a:r>
          </a:p>
        </p:txBody>
      </p:sp>
      <p:sp>
        <p:nvSpPr>
          <p:cNvPr id="83971" name="Rectangle 3">
            <a:extLst>
              <a:ext uri="{FF2B5EF4-FFF2-40B4-BE49-F238E27FC236}">
                <a16:creationId xmlns:a16="http://schemas.microsoft.com/office/drawing/2014/main" id="{458D1139-4381-FC39-5BDF-ECACBDEB8A84}"/>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Index </a:t>
            </a:r>
            <a:r>
              <a:rPr lang="en-US" altLang="zh-TW">
                <a:solidFill>
                  <a:schemeClr val="hlink"/>
                </a:solidFill>
                <a:ea typeface="ＭＳ Ｐゴシック" panose="020B0600070205080204" pitchFamily="34" charset="-128"/>
              </a:rPr>
              <a:t>every consecutive pair</a:t>
            </a:r>
            <a:r>
              <a:rPr lang="en-US" altLang="zh-TW">
                <a:ea typeface="ＭＳ Ｐゴシック" panose="020B0600070205080204" pitchFamily="34" charset="-128"/>
              </a:rPr>
              <a:t> of terms in the text as a phrase</a:t>
            </a:r>
          </a:p>
          <a:p>
            <a:pPr eaLnBrk="1" hangingPunct="1"/>
            <a:r>
              <a:rPr lang="en-US" altLang="zh-TW">
                <a:ea typeface="ＭＳ Ｐゴシック" panose="020B0600070205080204" pitchFamily="34" charset="-128"/>
              </a:rPr>
              <a:t>For example the text “Friends, Romans, Countrymen” would generate the biwords</a:t>
            </a:r>
          </a:p>
          <a:p>
            <a:pPr lvl="1" eaLnBrk="1" hangingPunct="1"/>
            <a:r>
              <a:rPr lang="en-US" altLang="zh-TW" b="1" i="1">
                <a:ea typeface="ＭＳ Ｐゴシック" panose="020B0600070205080204" pitchFamily="34" charset="-128"/>
              </a:rPr>
              <a:t>friends romans</a:t>
            </a:r>
          </a:p>
          <a:p>
            <a:pPr lvl="1" eaLnBrk="1" hangingPunct="1"/>
            <a:r>
              <a:rPr lang="en-US" altLang="zh-TW" b="1" i="1">
                <a:ea typeface="ＭＳ Ｐゴシック" panose="020B0600070205080204" pitchFamily="34" charset="-128"/>
              </a:rPr>
              <a:t>romans countrymen</a:t>
            </a:r>
          </a:p>
          <a:p>
            <a:pPr eaLnBrk="1" hangingPunct="1"/>
            <a:r>
              <a:rPr lang="en-US" altLang="zh-TW">
                <a:ea typeface="ＭＳ Ｐゴシック" panose="020B0600070205080204" pitchFamily="34" charset="-128"/>
              </a:rPr>
              <a:t>Each of these biwords is now a dictionary term</a:t>
            </a:r>
          </a:p>
          <a:p>
            <a:pPr eaLnBrk="1" hangingPunct="1"/>
            <a:r>
              <a:rPr lang="en-US" altLang="zh-TW">
                <a:ea typeface="ＭＳ Ｐゴシック" panose="020B0600070205080204" pitchFamily="34" charset="-128"/>
              </a:rPr>
              <a:t>Two-word phrase query-processing is now immediate</a:t>
            </a:r>
          </a:p>
        </p:txBody>
      </p:sp>
      <p:sp>
        <p:nvSpPr>
          <p:cNvPr id="83972" name="TextBox 4">
            <a:extLst>
              <a:ext uri="{FF2B5EF4-FFF2-40B4-BE49-F238E27FC236}">
                <a16:creationId xmlns:a16="http://schemas.microsoft.com/office/drawing/2014/main" id="{37289CE2-E706-C7C1-4868-DD5CA6F5857E}"/>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26B4A40C-6281-3F8C-EC6F-89102FF1A26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Longer phrase queries</a:t>
            </a:r>
          </a:p>
        </p:txBody>
      </p:sp>
      <p:sp>
        <p:nvSpPr>
          <p:cNvPr id="86019" name="Rectangle 3">
            <a:extLst>
              <a:ext uri="{FF2B5EF4-FFF2-40B4-BE49-F238E27FC236}">
                <a16:creationId xmlns:a16="http://schemas.microsoft.com/office/drawing/2014/main" id="{93CBD51B-393C-7B90-2DB5-7318C20D7A0A}"/>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Longer phrases are processed as we did with wild-cards:</a:t>
            </a:r>
          </a:p>
          <a:p>
            <a:pPr eaLnBrk="1" hangingPunct="1"/>
            <a:r>
              <a:rPr lang="en-US" altLang="zh-TW" b="1" i="1">
                <a:ea typeface="ＭＳ Ｐゴシック" panose="020B0600070205080204" pitchFamily="34" charset="-128"/>
              </a:rPr>
              <a:t>stanford university palo alto </a:t>
            </a:r>
            <a:r>
              <a:rPr lang="en-US" altLang="zh-TW">
                <a:ea typeface="ＭＳ Ｐゴシック" panose="020B0600070205080204" pitchFamily="34" charset="-128"/>
              </a:rPr>
              <a:t>can be broken into the Boolean query on biwords:</a:t>
            </a:r>
          </a:p>
          <a:p>
            <a:pPr eaLnBrk="1" hangingPunct="1">
              <a:buFont typeface="Wingdings" panose="05000000000000000000" pitchFamily="2" charset="2"/>
              <a:buNone/>
            </a:pPr>
            <a:r>
              <a:rPr lang="en-US" altLang="zh-TW" b="1" i="1">
                <a:ea typeface="ＭＳ Ｐゴシック" panose="020B0600070205080204" pitchFamily="34" charset="-128"/>
              </a:rPr>
              <a:t>stanford university </a:t>
            </a:r>
            <a:r>
              <a:rPr lang="en-US" altLang="zh-TW" i="1">
                <a:ea typeface="ＭＳ Ｐゴシック" panose="020B0600070205080204" pitchFamily="34" charset="-128"/>
              </a:rPr>
              <a:t>AND</a:t>
            </a:r>
            <a:r>
              <a:rPr lang="en-US" altLang="zh-TW" b="1" i="1">
                <a:ea typeface="ＭＳ Ｐゴシック" panose="020B0600070205080204" pitchFamily="34" charset="-128"/>
              </a:rPr>
              <a:t> university palo </a:t>
            </a:r>
            <a:r>
              <a:rPr lang="en-US" altLang="zh-TW" i="1">
                <a:ea typeface="ＭＳ Ｐゴシック" panose="020B0600070205080204" pitchFamily="34" charset="-128"/>
              </a:rPr>
              <a:t>AND</a:t>
            </a:r>
            <a:r>
              <a:rPr lang="en-US" altLang="zh-TW" b="1" i="1">
                <a:ea typeface="ＭＳ Ｐゴシック" panose="020B0600070205080204" pitchFamily="34" charset="-128"/>
              </a:rPr>
              <a:t> palo alto</a:t>
            </a:r>
          </a:p>
          <a:p>
            <a:pPr eaLnBrk="1" hangingPunct="1">
              <a:buFont typeface="Wingdings" panose="05000000000000000000" pitchFamily="2" charset="2"/>
              <a:buNone/>
            </a:pPr>
            <a:endParaRPr lang="en-US" altLang="zh-TW" b="1" i="1">
              <a:ea typeface="ＭＳ Ｐゴシック" panose="020B0600070205080204" pitchFamily="34" charset="-128"/>
            </a:endParaRPr>
          </a:p>
          <a:p>
            <a:pPr eaLnBrk="1" hangingPunct="1">
              <a:buFont typeface="Wingdings" panose="05000000000000000000" pitchFamily="2" charset="2"/>
              <a:buNone/>
            </a:pPr>
            <a:r>
              <a:rPr lang="en-US" altLang="zh-TW">
                <a:ea typeface="ＭＳ Ｐゴシック" panose="020B0600070205080204" pitchFamily="34" charset="-128"/>
              </a:rPr>
              <a:t>Without the docs, we cannot verify that the docs matching the above Boolean query do contain the phrase</a:t>
            </a:r>
          </a:p>
        </p:txBody>
      </p:sp>
      <p:sp>
        <p:nvSpPr>
          <p:cNvPr id="86020" name="AutoShape 5">
            <a:extLst>
              <a:ext uri="{FF2B5EF4-FFF2-40B4-BE49-F238E27FC236}">
                <a16:creationId xmlns:a16="http://schemas.microsoft.com/office/drawing/2014/main" id="{9AB28883-31C6-B22A-3FB2-010BAC2C2037}"/>
              </a:ext>
            </a:extLst>
          </p:cNvPr>
          <p:cNvSpPr>
            <a:spLocks noChangeArrowheads="1"/>
          </p:cNvSpPr>
          <p:nvPr/>
        </p:nvSpPr>
        <p:spPr bwMode="auto">
          <a:xfrm>
            <a:off x="4495800" y="5867400"/>
            <a:ext cx="3838575" cy="649288"/>
          </a:xfrm>
          <a:prstGeom prst="upArrowCallout">
            <a:avLst>
              <a:gd name="adj1" fmla="val 147799"/>
              <a:gd name="adj2" fmla="val 147799"/>
              <a:gd name="adj3" fmla="val 16667"/>
              <a:gd name="adj4" fmla="val 66667"/>
            </a:avLst>
          </a:prstGeom>
          <a:solidFill>
            <a:schemeClr val="accent1">
              <a:alpha val="50195"/>
            </a:schemeClr>
          </a:solidFill>
          <a:ln w="9525">
            <a:solidFill>
              <a:schemeClr val="tx1"/>
            </a:solidFill>
            <a:miter lim="800000"/>
            <a:headEnd/>
            <a:tailEnd/>
          </a:ln>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Can have false positives!</a:t>
            </a:r>
          </a:p>
        </p:txBody>
      </p:sp>
      <p:sp>
        <p:nvSpPr>
          <p:cNvPr id="86021" name="TextBox 4">
            <a:extLst>
              <a:ext uri="{FF2B5EF4-FFF2-40B4-BE49-F238E27FC236}">
                <a16:creationId xmlns:a16="http://schemas.microsoft.com/office/drawing/2014/main" id="{BDA628DB-30EF-4A82-AD4C-D3F5EE714CCA}"/>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B5B437C0-B420-688A-DAE3-FB451B95330B}"/>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Extended biwords</a:t>
            </a:r>
          </a:p>
        </p:txBody>
      </p:sp>
      <p:sp>
        <p:nvSpPr>
          <p:cNvPr id="88067" name="Rectangle 3">
            <a:extLst>
              <a:ext uri="{FF2B5EF4-FFF2-40B4-BE49-F238E27FC236}">
                <a16:creationId xmlns:a16="http://schemas.microsoft.com/office/drawing/2014/main" id="{00DC2AF7-215E-10B5-A0C5-A94D7442D901}"/>
              </a:ext>
            </a:extLst>
          </p:cNvPr>
          <p:cNvSpPr>
            <a:spLocks noGrp="1" noChangeArrowheads="1"/>
          </p:cNvSpPr>
          <p:nvPr>
            <p:ph type="body" idx="1"/>
          </p:nvPr>
        </p:nvSpPr>
        <p:spPr/>
        <p:txBody>
          <a:bodyPr/>
          <a:lstStyle/>
          <a:p>
            <a:pPr eaLnBrk="1" hangingPunct="1">
              <a:lnSpc>
                <a:spcPct val="90000"/>
              </a:lnSpc>
            </a:pPr>
            <a:r>
              <a:rPr lang="en-US" altLang="zh-TW" sz="2400">
                <a:ea typeface="ＭＳ Ｐゴシック" panose="020B0600070205080204" pitchFamily="34" charset="-128"/>
              </a:rPr>
              <a:t>Parse the indexed text and perform part-of-speech-tagging (POST)</a:t>
            </a:r>
          </a:p>
          <a:p>
            <a:pPr eaLnBrk="1" hangingPunct="1">
              <a:lnSpc>
                <a:spcPct val="90000"/>
              </a:lnSpc>
            </a:pPr>
            <a:r>
              <a:rPr lang="en-US" altLang="zh-TW" sz="2400">
                <a:ea typeface="ＭＳ Ｐゴシック" panose="020B0600070205080204" pitchFamily="34" charset="-128"/>
              </a:rPr>
              <a:t>Bucket the terms into (say) Nouns (N) and articles/prepositions (X)</a:t>
            </a:r>
          </a:p>
          <a:p>
            <a:pPr eaLnBrk="1" hangingPunct="1">
              <a:lnSpc>
                <a:spcPct val="90000"/>
              </a:lnSpc>
            </a:pPr>
            <a:r>
              <a:rPr lang="en-US" altLang="zh-TW" sz="2400">
                <a:ea typeface="ＭＳ Ｐゴシック" panose="020B0600070205080204" pitchFamily="34" charset="-128"/>
              </a:rPr>
              <a:t>Call any string of terms of the form NX*N an </a:t>
            </a:r>
            <a:r>
              <a:rPr lang="en-US" altLang="zh-TW" sz="2400" u="sng">
                <a:ea typeface="ＭＳ Ｐゴシック" panose="020B0600070205080204" pitchFamily="34" charset="-128"/>
              </a:rPr>
              <a:t>extended biword</a:t>
            </a:r>
            <a:endParaRPr lang="en-US" altLang="zh-TW" sz="2400">
              <a:ea typeface="ＭＳ Ｐゴシック" panose="020B0600070205080204" pitchFamily="34" charset="-128"/>
            </a:endParaRPr>
          </a:p>
          <a:p>
            <a:pPr lvl="1" eaLnBrk="1" hangingPunct="1">
              <a:lnSpc>
                <a:spcPct val="90000"/>
              </a:lnSpc>
            </a:pPr>
            <a:r>
              <a:rPr lang="en-US" altLang="zh-TW">
                <a:ea typeface="ＭＳ Ｐゴシック" panose="020B0600070205080204" pitchFamily="34" charset="-128"/>
              </a:rPr>
              <a:t>Each such extended biword is now made a term in the dictionary</a:t>
            </a:r>
          </a:p>
          <a:p>
            <a:pPr eaLnBrk="1" hangingPunct="1">
              <a:lnSpc>
                <a:spcPct val="90000"/>
              </a:lnSpc>
            </a:pPr>
            <a:r>
              <a:rPr lang="en-US" altLang="zh-TW" sz="2400">
                <a:ea typeface="ＭＳ Ｐゴシック" panose="020B0600070205080204" pitchFamily="34" charset="-128"/>
              </a:rPr>
              <a:t>Example:  </a:t>
            </a:r>
            <a:r>
              <a:rPr lang="en-US" altLang="zh-TW" sz="2400" b="1" i="1">
                <a:ea typeface="ＭＳ Ｐゴシック" panose="020B0600070205080204" pitchFamily="34" charset="-128"/>
              </a:rPr>
              <a:t>catcher in the rye</a:t>
            </a:r>
          </a:p>
          <a:p>
            <a:pPr lvl="1" eaLnBrk="1" hangingPunct="1">
              <a:lnSpc>
                <a:spcPct val="90000"/>
              </a:lnSpc>
              <a:buFont typeface="Wingdings" panose="05000000000000000000" pitchFamily="2" charset="2"/>
              <a:buNone/>
            </a:pPr>
            <a:r>
              <a:rPr lang="en-US" altLang="zh-TW" b="1" i="1">
                <a:ea typeface="ＭＳ Ｐゴシック" panose="020B0600070205080204" pitchFamily="34" charset="-128"/>
              </a:rPr>
              <a:t>                </a:t>
            </a:r>
            <a:r>
              <a:rPr lang="en-US" altLang="zh-TW" b="1">
                <a:ea typeface="ＭＳ Ｐゴシック" panose="020B0600070205080204" pitchFamily="34" charset="-128"/>
              </a:rPr>
              <a:t>N           X   X    N</a:t>
            </a:r>
          </a:p>
          <a:p>
            <a:pPr eaLnBrk="1" hangingPunct="1">
              <a:lnSpc>
                <a:spcPct val="90000"/>
              </a:lnSpc>
            </a:pPr>
            <a:r>
              <a:rPr lang="en-US" altLang="zh-TW" sz="2400">
                <a:ea typeface="ＭＳ Ｐゴシック" panose="020B0600070205080204" pitchFamily="34" charset="-128"/>
              </a:rPr>
              <a:t>Query processing: parse it into N’s and X’s</a:t>
            </a:r>
          </a:p>
          <a:p>
            <a:pPr lvl="1" eaLnBrk="1" hangingPunct="1">
              <a:lnSpc>
                <a:spcPct val="90000"/>
              </a:lnSpc>
            </a:pPr>
            <a:r>
              <a:rPr lang="en-US" altLang="zh-TW">
                <a:ea typeface="ＭＳ Ｐゴシック" panose="020B0600070205080204" pitchFamily="34" charset="-128"/>
              </a:rPr>
              <a:t>Segment query into extended biwords</a:t>
            </a:r>
          </a:p>
          <a:p>
            <a:pPr lvl="1" eaLnBrk="1" hangingPunct="1">
              <a:lnSpc>
                <a:spcPct val="90000"/>
              </a:lnSpc>
            </a:pPr>
            <a:r>
              <a:rPr lang="en-US" altLang="zh-TW">
                <a:ea typeface="ＭＳ Ｐゴシック" panose="020B0600070205080204" pitchFamily="34" charset="-128"/>
              </a:rPr>
              <a:t>Look up in index: </a:t>
            </a:r>
            <a:r>
              <a:rPr lang="en-US" altLang="zh-TW" b="1" i="1">
                <a:ea typeface="ＭＳ Ｐゴシック" panose="020B0600070205080204" pitchFamily="34" charset="-128"/>
              </a:rPr>
              <a:t>catcher rye</a:t>
            </a:r>
          </a:p>
        </p:txBody>
      </p:sp>
      <p:sp>
        <p:nvSpPr>
          <p:cNvPr id="88068" name="TextBox 4">
            <a:extLst>
              <a:ext uri="{FF2B5EF4-FFF2-40B4-BE49-F238E27FC236}">
                <a16:creationId xmlns:a16="http://schemas.microsoft.com/office/drawing/2014/main" id="{FA5042B9-ED2A-8A16-B972-6BA7410F9C24}"/>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6A46FE79-605A-9313-EC10-30AE298D5500}"/>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Issues for biword indexes</a:t>
            </a:r>
          </a:p>
        </p:txBody>
      </p:sp>
      <p:sp>
        <p:nvSpPr>
          <p:cNvPr id="90115" name="Rectangle 3">
            <a:extLst>
              <a:ext uri="{FF2B5EF4-FFF2-40B4-BE49-F238E27FC236}">
                <a16:creationId xmlns:a16="http://schemas.microsoft.com/office/drawing/2014/main" id="{E838D1DE-38C6-B117-0421-945EEC31EA45}"/>
              </a:ext>
            </a:extLst>
          </p:cNvPr>
          <p:cNvSpPr>
            <a:spLocks noGrp="1" noChangeArrowheads="1"/>
          </p:cNvSpPr>
          <p:nvPr>
            <p:ph type="body" idx="1"/>
          </p:nvPr>
        </p:nvSpPr>
        <p:spPr/>
        <p:txBody>
          <a:bodyPr/>
          <a:lstStyle/>
          <a:p>
            <a:pPr eaLnBrk="1" hangingPunct="1"/>
            <a:r>
              <a:rPr lang="en-US" altLang="zh-TW">
                <a:solidFill>
                  <a:srgbClr val="0000FF"/>
                </a:solidFill>
                <a:ea typeface="ＭＳ Ｐゴシック" panose="020B0600070205080204" pitchFamily="34" charset="-128"/>
              </a:rPr>
              <a:t>False positives</a:t>
            </a:r>
            <a:r>
              <a:rPr lang="en-US" altLang="zh-TW">
                <a:ea typeface="ＭＳ Ｐゴシック" panose="020B0600070205080204" pitchFamily="34" charset="-128"/>
              </a:rPr>
              <a:t>, as noted before</a:t>
            </a:r>
          </a:p>
          <a:p>
            <a:pPr eaLnBrk="1" hangingPunct="1"/>
            <a:r>
              <a:rPr lang="en-US" altLang="zh-TW">
                <a:ea typeface="ＭＳ Ｐゴシック" panose="020B0600070205080204" pitchFamily="34" charset="-128"/>
              </a:rPr>
              <a:t>Index blowup due to bigger dictionary</a:t>
            </a:r>
          </a:p>
          <a:p>
            <a:pPr lvl="1" eaLnBrk="1" hangingPunct="1"/>
            <a:r>
              <a:rPr lang="en-US" altLang="zh-TW">
                <a:ea typeface="ＭＳ Ｐゴシック" panose="020B0600070205080204" pitchFamily="34" charset="-128"/>
              </a:rPr>
              <a:t>Infeasible for more than biwords, big even for them</a:t>
            </a:r>
          </a:p>
          <a:p>
            <a:pPr lvl="1" eaLnBrk="1" hangingPunct="1">
              <a:buFont typeface="Wingdings" panose="05000000000000000000" pitchFamily="2" charset="2"/>
              <a:buNone/>
            </a:pPr>
            <a:endParaRPr lang="en-US" altLang="zh-TW" b="1" i="1">
              <a:ea typeface="ＭＳ Ｐゴシック" panose="020B0600070205080204" pitchFamily="34" charset="-128"/>
            </a:endParaRPr>
          </a:p>
          <a:p>
            <a:pPr eaLnBrk="1" hangingPunct="1"/>
            <a:r>
              <a:rPr lang="en-US" altLang="zh-TW">
                <a:ea typeface="ＭＳ Ｐゴシック" panose="020B0600070205080204" pitchFamily="34" charset="-128"/>
              </a:rPr>
              <a:t>Biword indexes are not the standard solution (for all biwords) but can be part of a compound strategy</a:t>
            </a:r>
          </a:p>
        </p:txBody>
      </p:sp>
      <p:sp>
        <p:nvSpPr>
          <p:cNvPr id="90116" name="TextBox 4">
            <a:extLst>
              <a:ext uri="{FF2B5EF4-FFF2-40B4-BE49-F238E27FC236}">
                <a16:creationId xmlns:a16="http://schemas.microsoft.com/office/drawing/2014/main" id="{3CB91ABF-69D3-448C-E928-EDC00E4F46C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FC80E639-5A30-C588-F1DB-8DE60D72D2B0}"/>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Solution 2: Positional indexes</a:t>
            </a:r>
          </a:p>
        </p:txBody>
      </p:sp>
      <p:sp>
        <p:nvSpPr>
          <p:cNvPr id="92163" name="Rectangle 3">
            <a:extLst>
              <a:ext uri="{FF2B5EF4-FFF2-40B4-BE49-F238E27FC236}">
                <a16:creationId xmlns:a16="http://schemas.microsoft.com/office/drawing/2014/main" id="{0D5B4D61-E585-832C-F635-2C70E23ACD97}"/>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In the postings, store, for each </a:t>
            </a:r>
            <a:r>
              <a:rPr lang="en-US" altLang="zh-TW" b="1" i="1">
                <a:ea typeface="ＭＳ Ｐゴシック" panose="020B0600070205080204" pitchFamily="34" charset="-128"/>
              </a:rPr>
              <a:t>term </a:t>
            </a:r>
            <a:r>
              <a:rPr lang="en-US" altLang="zh-TW">
                <a:ea typeface="ＭＳ Ｐゴシック" panose="020B0600070205080204" pitchFamily="34" charset="-128"/>
              </a:rPr>
              <a:t>the position(s) in which tokens of it appear:</a:t>
            </a:r>
          </a:p>
          <a:p>
            <a:pPr eaLnBrk="1" hangingPunct="1"/>
            <a:endParaRPr lang="en-US" altLang="zh-TW">
              <a:ea typeface="ＭＳ Ｐゴシック" panose="020B0600070205080204" pitchFamily="34" charset="-128"/>
            </a:endParaRPr>
          </a:p>
          <a:p>
            <a:pPr lvl="1" eaLnBrk="1" hangingPunct="1">
              <a:buFont typeface="Wingdings" panose="05000000000000000000" pitchFamily="2" charset="2"/>
              <a:buNone/>
            </a:pPr>
            <a:r>
              <a:rPr lang="en-US" altLang="zh-TW">
                <a:ea typeface="ＭＳ Ｐゴシック" panose="020B0600070205080204" pitchFamily="34" charset="-128"/>
              </a:rPr>
              <a:t>&lt;</a:t>
            </a:r>
            <a:r>
              <a:rPr lang="en-US" altLang="zh-TW" b="1" i="1">
                <a:ea typeface="ＭＳ Ｐゴシック" panose="020B0600070205080204" pitchFamily="34" charset="-128"/>
              </a:rPr>
              <a:t>term</a:t>
            </a:r>
            <a:r>
              <a:rPr lang="en-US" altLang="zh-TW" i="1">
                <a:ea typeface="ＭＳ Ｐゴシック" panose="020B0600070205080204" pitchFamily="34" charset="-128"/>
              </a:rPr>
              <a:t>, </a:t>
            </a:r>
            <a:r>
              <a:rPr lang="en-US" altLang="zh-TW">
                <a:ea typeface="ＭＳ Ｐゴシック" panose="020B0600070205080204" pitchFamily="34" charset="-128"/>
              </a:rPr>
              <a:t>number of docs containing </a:t>
            </a:r>
            <a:r>
              <a:rPr lang="en-US" altLang="zh-TW" b="1" i="1">
                <a:ea typeface="ＭＳ Ｐゴシック" panose="020B0600070205080204" pitchFamily="34" charset="-128"/>
              </a:rPr>
              <a:t>term</a:t>
            </a:r>
            <a:r>
              <a:rPr lang="en-US" altLang="zh-TW">
                <a:ea typeface="ＭＳ Ｐゴシック" panose="020B0600070205080204" pitchFamily="34" charset="-128"/>
              </a:rPr>
              <a:t>;</a:t>
            </a:r>
          </a:p>
          <a:p>
            <a:pPr lvl="1" eaLnBrk="1" hangingPunct="1">
              <a:buFont typeface="Wingdings" panose="05000000000000000000" pitchFamily="2" charset="2"/>
              <a:buNone/>
            </a:pPr>
            <a:r>
              <a:rPr lang="en-US" altLang="zh-TW" i="1">
                <a:ea typeface="ＭＳ Ｐゴシック" panose="020B0600070205080204" pitchFamily="34" charset="-128"/>
              </a:rPr>
              <a:t>doc1</a:t>
            </a:r>
            <a:r>
              <a:rPr lang="en-US" altLang="zh-TW">
                <a:ea typeface="ＭＳ Ｐゴシック" panose="020B0600070205080204" pitchFamily="34" charset="-128"/>
              </a:rPr>
              <a:t>: position1, position2 … ;</a:t>
            </a:r>
          </a:p>
          <a:p>
            <a:pPr lvl="1" eaLnBrk="1" hangingPunct="1">
              <a:buFont typeface="Wingdings" panose="05000000000000000000" pitchFamily="2" charset="2"/>
              <a:buNone/>
            </a:pPr>
            <a:r>
              <a:rPr lang="en-US" altLang="zh-TW" i="1">
                <a:ea typeface="ＭＳ Ｐゴシック" panose="020B0600070205080204" pitchFamily="34" charset="-128"/>
              </a:rPr>
              <a:t>doc2</a:t>
            </a:r>
            <a:r>
              <a:rPr lang="en-US" altLang="zh-TW">
                <a:ea typeface="ＭＳ Ｐゴシック" panose="020B0600070205080204" pitchFamily="34" charset="-128"/>
              </a:rPr>
              <a:t>: position1, position2 … ;</a:t>
            </a:r>
          </a:p>
          <a:p>
            <a:pPr lvl="1" eaLnBrk="1" hangingPunct="1">
              <a:buFont typeface="Wingdings" panose="05000000000000000000" pitchFamily="2" charset="2"/>
              <a:buNone/>
            </a:pPr>
            <a:r>
              <a:rPr lang="en-US" altLang="zh-TW">
                <a:ea typeface="ＭＳ Ｐゴシック" panose="020B0600070205080204" pitchFamily="34" charset="-128"/>
              </a:rPr>
              <a:t>etc.&gt;</a:t>
            </a:r>
          </a:p>
        </p:txBody>
      </p:sp>
      <p:sp>
        <p:nvSpPr>
          <p:cNvPr id="92164" name="TextBox 4">
            <a:extLst>
              <a:ext uri="{FF2B5EF4-FFF2-40B4-BE49-F238E27FC236}">
                <a16:creationId xmlns:a16="http://schemas.microsoft.com/office/drawing/2014/main" id="{0E1E3AB4-075D-CBFA-2EE3-BB874DB421EC}"/>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051A5820-34C1-BA2C-9E66-5661FF8A0F28}"/>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Positional index example</a:t>
            </a:r>
          </a:p>
        </p:txBody>
      </p:sp>
      <p:sp>
        <p:nvSpPr>
          <p:cNvPr id="94211" name="Rectangle 3">
            <a:extLst>
              <a:ext uri="{FF2B5EF4-FFF2-40B4-BE49-F238E27FC236}">
                <a16:creationId xmlns:a16="http://schemas.microsoft.com/office/drawing/2014/main" id="{88C99C9A-A15C-4D3E-F3EE-3CEB5017D687}"/>
              </a:ext>
            </a:extLst>
          </p:cNvPr>
          <p:cNvSpPr>
            <a:spLocks noGrp="1" noChangeArrowheads="1"/>
          </p:cNvSpPr>
          <p:nvPr>
            <p:ph type="body" idx="1"/>
          </p:nvPr>
        </p:nvSpPr>
        <p:spPr>
          <a:xfrm>
            <a:off x="685800" y="4419600"/>
            <a:ext cx="7772400" cy="2209800"/>
          </a:xfrm>
        </p:spPr>
        <p:txBody>
          <a:bodyPr/>
          <a:lstStyle/>
          <a:p>
            <a:pPr eaLnBrk="1" hangingPunct="1"/>
            <a:r>
              <a:rPr lang="en-US" altLang="zh-TW">
                <a:ea typeface="ＭＳ Ｐゴシック" panose="020B0600070205080204" pitchFamily="34" charset="-128"/>
              </a:rPr>
              <a:t>For phrase queries, we use a merge algorithm recursively at the document level</a:t>
            </a:r>
          </a:p>
          <a:p>
            <a:pPr eaLnBrk="1" hangingPunct="1"/>
            <a:r>
              <a:rPr lang="en-US" altLang="zh-TW">
                <a:ea typeface="ＭＳ Ｐゴシック" panose="020B0600070205080204" pitchFamily="34" charset="-128"/>
              </a:rPr>
              <a:t>But we now need to deal with more than just equality</a:t>
            </a:r>
          </a:p>
        </p:txBody>
      </p:sp>
      <p:sp>
        <p:nvSpPr>
          <p:cNvPr id="94212" name="Text Box 4">
            <a:extLst>
              <a:ext uri="{FF2B5EF4-FFF2-40B4-BE49-F238E27FC236}">
                <a16:creationId xmlns:a16="http://schemas.microsoft.com/office/drawing/2014/main" id="{4FFC0DF7-A759-E515-D531-E03D157DCC47}"/>
              </a:ext>
            </a:extLst>
          </p:cNvPr>
          <p:cNvSpPr txBox="1">
            <a:spLocks noChangeArrowheads="1"/>
          </p:cNvSpPr>
          <p:nvPr/>
        </p:nvSpPr>
        <p:spPr bwMode="auto">
          <a:xfrm>
            <a:off x="762000" y="1905000"/>
            <a:ext cx="54102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spcBef>
                <a:spcPct val="0"/>
              </a:spcBef>
              <a:buClrTx/>
              <a:buFontTx/>
              <a:buNone/>
            </a:pPr>
            <a:r>
              <a:rPr lang="en-US" altLang="zh-TW">
                <a:latin typeface="Times New Roman" panose="02020603050405020304" pitchFamily="18" charset="0"/>
                <a:ea typeface="Arial Unicode MS" pitchFamily="34" charset="-128"/>
              </a:rPr>
              <a:t>&lt;</a:t>
            </a:r>
            <a:r>
              <a:rPr lang="en-US" altLang="zh-TW" b="1" i="1">
                <a:latin typeface="Times New Roman" panose="02020603050405020304" pitchFamily="18" charset="0"/>
                <a:ea typeface="Arial Unicode MS" pitchFamily="34" charset="-128"/>
              </a:rPr>
              <a:t>be</a:t>
            </a:r>
            <a:r>
              <a:rPr lang="en-US" altLang="zh-TW">
                <a:latin typeface="Times New Roman" panose="02020603050405020304" pitchFamily="18" charset="0"/>
                <a:ea typeface="Arial Unicode MS" pitchFamily="34" charset="-128"/>
              </a:rPr>
              <a:t>: 993427;</a:t>
            </a:r>
          </a:p>
          <a:p>
            <a:pPr>
              <a:spcBef>
                <a:spcPct val="0"/>
              </a:spcBef>
              <a:buClrTx/>
              <a:buFontTx/>
              <a:buNone/>
            </a:pPr>
            <a:r>
              <a:rPr lang="en-US" altLang="zh-TW" i="1">
                <a:solidFill>
                  <a:srgbClr val="A40508"/>
                </a:solidFill>
                <a:latin typeface="Times New Roman" panose="02020603050405020304" pitchFamily="18" charset="0"/>
                <a:ea typeface="Arial Unicode MS" pitchFamily="34" charset="-128"/>
              </a:rPr>
              <a:t>1</a:t>
            </a:r>
            <a:r>
              <a:rPr lang="en-US" altLang="zh-TW">
                <a:latin typeface="Times New Roman" panose="02020603050405020304" pitchFamily="18" charset="0"/>
                <a:ea typeface="Arial Unicode MS" pitchFamily="34" charset="-128"/>
              </a:rPr>
              <a:t>: 7, 18, 33, 72, 86, 231;</a:t>
            </a:r>
          </a:p>
          <a:p>
            <a:pPr>
              <a:spcBef>
                <a:spcPct val="0"/>
              </a:spcBef>
              <a:buClrTx/>
              <a:buFontTx/>
              <a:buNone/>
            </a:pPr>
            <a:r>
              <a:rPr lang="en-US" altLang="zh-TW" i="1">
                <a:solidFill>
                  <a:srgbClr val="A40508"/>
                </a:solidFill>
                <a:latin typeface="Times New Roman" panose="02020603050405020304" pitchFamily="18" charset="0"/>
                <a:ea typeface="Arial Unicode MS" pitchFamily="34" charset="-128"/>
              </a:rPr>
              <a:t>2</a:t>
            </a:r>
            <a:r>
              <a:rPr lang="en-US" altLang="zh-TW">
                <a:latin typeface="Times New Roman" panose="02020603050405020304" pitchFamily="18" charset="0"/>
                <a:ea typeface="Arial Unicode MS" pitchFamily="34" charset="-128"/>
              </a:rPr>
              <a:t>: 3, 149;</a:t>
            </a:r>
          </a:p>
          <a:p>
            <a:pPr>
              <a:spcBef>
                <a:spcPct val="0"/>
              </a:spcBef>
              <a:buClrTx/>
              <a:buFontTx/>
              <a:buNone/>
            </a:pPr>
            <a:r>
              <a:rPr lang="en-US" altLang="zh-TW" i="1">
                <a:solidFill>
                  <a:srgbClr val="A40508"/>
                </a:solidFill>
                <a:latin typeface="Times New Roman" panose="02020603050405020304" pitchFamily="18" charset="0"/>
                <a:ea typeface="Arial Unicode MS" pitchFamily="34" charset="-128"/>
              </a:rPr>
              <a:t>4</a:t>
            </a:r>
            <a:r>
              <a:rPr lang="en-US" altLang="zh-TW">
                <a:latin typeface="Times New Roman" panose="02020603050405020304" pitchFamily="18" charset="0"/>
                <a:ea typeface="Arial Unicode MS" pitchFamily="34" charset="-128"/>
              </a:rPr>
              <a:t>: 17, 191, 291, 430, 434;</a:t>
            </a:r>
          </a:p>
          <a:p>
            <a:pPr>
              <a:spcBef>
                <a:spcPct val="0"/>
              </a:spcBef>
              <a:buClrTx/>
              <a:buFontTx/>
              <a:buNone/>
            </a:pPr>
            <a:r>
              <a:rPr lang="en-US" altLang="zh-TW" i="1">
                <a:solidFill>
                  <a:srgbClr val="A40508"/>
                </a:solidFill>
                <a:latin typeface="Times New Roman" panose="02020603050405020304" pitchFamily="18" charset="0"/>
                <a:ea typeface="Arial Unicode MS" pitchFamily="34" charset="-128"/>
              </a:rPr>
              <a:t>5</a:t>
            </a:r>
            <a:r>
              <a:rPr lang="en-US" altLang="zh-TW">
                <a:latin typeface="Times New Roman" panose="02020603050405020304" pitchFamily="18" charset="0"/>
                <a:ea typeface="Arial Unicode MS" pitchFamily="34" charset="-128"/>
              </a:rPr>
              <a:t>: 363, 367, …&gt;</a:t>
            </a:r>
          </a:p>
        </p:txBody>
      </p:sp>
      <p:sp>
        <p:nvSpPr>
          <p:cNvPr id="94213" name="AutoShape 5">
            <a:extLst>
              <a:ext uri="{FF2B5EF4-FFF2-40B4-BE49-F238E27FC236}">
                <a16:creationId xmlns:a16="http://schemas.microsoft.com/office/drawing/2014/main" id="{033C5997-FE64-0C4C-BA78-114262AE9B23}"/>
              </a:ext>
            </a:extLst>
          </p:cNvPr>
          <p:cNvSpPr>
            <a:spLocks noChangeArrowheads="1"/>
          </p:cNvSpPr>
          <p:nvPr/>
        </p:nvSpPr>
        <p:spPr bwMode="auto">
          <a:xfrm>
            <a:off x="4800600" y="2438400"/>
            <a:ext cx="4113213" cy="1371600"/>
          </a:xfrm>
          <a:prstGeom prst="leftArrowCallout">
            <a:avLst>
              <a:gd name="adj1" fmla="val 25000"/>
              <a:gd name="adj2" fmla="val 25000"/>
              <a:gd name="adj3" fmla="val 49981"/>
              <a:gd name="adj4" fmla="val 66667"/>
            </a:avLst>
          </a:prstGeom>
          <a:solidFill>
            <a:schemeClr val="accent1">
              <a:alpha val="50195"/>
            </a:schemeClr>
          </a:solidFill>
          <a:ln w="9525">
            <a:solidFill>
              <a:schemeClr val="tx1"/>
            </a:solidFill>
            <a:miter lim="800000"/>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a:spcBef>
                <a:spcPct val="0"/>
              </a:spcBef>
              <a:buClrTx/>
              <a:buFontTx/>
              <a:buNone/>
            </a:pPr>
            <a:r>
              <a:rPr lang="en-US" altLang="zh-TW" sz="2400">
                <a:latin typeface="Times New Roman" panose="02020603050405020304" pitchFamily="18" charset="0"/>
                <a:ea typeface="Arial Unicode MS" pitchFamily="34" charset="-128"/>
              </a:rPr>
              <a:t>Which of docs </a:t>
            </a:r>
            <a:r>
              <a:rPr lang="en-US" altLang="zh-TW" sz="2400">
                <a:solidFill>
                  <a:srgbClr val="A40508"/>
                </a:solidFill>
                <a:latin typeface="Times New Roman" panose="02020603050405020304" pitchFamily="18" charset="0"/>
                <a:ea typeface="Arial Unicode MS" pitchFamily="34" charset="-128"/>
              </a:rPr>
              <a:t>1,2,4,5</a:t>
            </a:r>
          </a:p>
          <a:p>
            <a:pPr algn="ctr">
              <a:spcBef>
                <a:spcPct val="0"/>
              </a:spcBef>
              <a:buClrTx/>
              <a:buFontTx/>
              <a:buNone/>
            </a:pPr>
            <a:r>
              <a:rPr lang="en-US" altLang="zh-TW" sz="2400">
                <a:latin typeface="Times New Roman" panose="02020603050405020304" pitchFamily="18" charset="0"/>
                <a:ea typeface="Arial Unicode MS" pitchFamily="34" charset="-128"/>
              </a:rPr>
              <a:t>could contain “</a:t>
            </a:r>
            <a:r>
              <a:rPr lang="en-US" altLang="zh-TW" sz="2400" b="1" i="1">
                <a:latin typeface="Times New Roman" panose="02020603050405020304" pitchFamily="18" charset="0"/>
                <a:ea typeface="Arial Unicode MS" pitchFamily="34" charset="-128"/>
              </a:rPr>
              <a:t>to be</a:t>
            </a:r>
          </a:p>
          <a:p>
            <a:pPr algn="ctr">
              <a:spcBef>
                <a:spcPct val="0"/>
              </a:spcBef>
              <a:buClrTx/>
              <a:buFontTx/>
              <a:buNone/>
            </a:pPr>
            <a:r>
              <a:rPr lang="en-US" altLang="zh-TW" sz="2400" b="1" i="1">
                <a:latin typeface="Times New Roman" panose="02020603050405020304" pitchFamily="18" charset="0"/>
                <a:ea typeface="Arial Unicode MS" pitchFamily="34" charset="-128"/>
              </a:rPr>
              <a:t>or not to be</a:t>
            </a:r>
            <a:r>
              <a:rPr lang="en-US" altLang="zh-TW" sz="2400">
                <a:latin typeface="Times New Roman" panose="02020603050405020304" pitchFamily="18" charset="0"/>
                <a:ea typeface="Arial Unicode MS" pitchFamily="34" charset="-128"/>
              </a:rPr>
              <a:t>”?</a:t>
            </a:r>
          </a:p>
        </p:txBody>
      </p:sp>
      <p:sp>
        <p:nvSpPr>
          <p:cNvPr id="94214" name="TextBox 4">
            <a:extLst>
              <a:ext uri="{FF2B5EF4-FFF2-40B4-BE49-F238E27FC236}">
                <a16:creationId xmlns:a16="http://schemas.microsoft.com/office/drawing/2014/main" id="{E1A77EA2-F157-FAE6-C437-CA2B00DA87D4}"/>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4483229F-7BA5-7E23-E383-4C3C80D92E3A}"/>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Processing a phrase query</a:t>
            </a:r>
          </a:p>
        </p:txBody>
      </p:sp>
      <p:sp>
        <p:nvSpPr>
          <p:cNvPr id="96259" name="Rectangle 3">
            <a:extLst>
              <a:ext uri="{FF2B5EF4-FFF2-40B4-BE49-F238E27FC236}">
                <a16:creationId xmlns:a16="http://schemas.microsoft.com/office/drawing/2014/main" id="{D2C84FA6-B7BA-7342-1A04-7FFD2BDF9470}"/>
              </a:ext>
            </a:extLst>
          </p:cNvPr>
          <p:cNvSpPr>
            <a:spLocks noGrp="1" noChangeArrowheads="1"/>
          </p:cNvSpPr>
          <p:nvPr>
            <p:ph type="body" idx="1"/>
          </p:nvPr>
        </p:nvSpPr>
        <p:spPr/>
        <p:txBody>
          <a:bodyPr/>
          <a:lstStyle/>
          <a:p>
            <a:pPr eaLnBrk="1" hangingPunct="1">
              <a:lnSpc>
                <a:spcPct val="90000"/>
              </a:lnSpc>
            </a:pPr>
            <a:r>
              <a:rPr lang="en-US" altLang="zh-TW">
                <a:ea typeface="ＭＳ Ｐゴシック" panose="020B0600070205080204" pitchFamily="34" charset="-128"/>
              </a:rPr>
              <a:t>Extract inverted index entries for each distinct term: </a:t>
            </a:r>
            <a:r>
              <a:rPr lang="en-US" altLang="zh-TW" b="1" i="1">
                <a:ea typeface="ＭＳ Ｐゴシック" panose="020B0600070205080204" pitchFamily="34" charset="-128"/>
              </a:rPr>
              <a:t>to, be, or, not</a:t>
            </a:r>
          </a:p>
          <a:p>
            <a:pPr eaLnBrk="1" hangingPunct="1">
              <a:lnSpc>
                <a:spcPct val="90000"/>
              </a:lnSpc>
            </a:pPr>
            <a:r>
              <a:rPr lang="en-US" altLang="zh-TW">
                <a:ea typeface="ＭＳ Ｐゴシック" panose="020B0600070205080204" pitchFamily="34" charset="-128"/>
              </a:rPr>
              <a:t>Merge their </a:t>
            </a:r>
            <a:r>
              <a:rPr lang="en-US" altLang="zh-TW" i="1">
                <a:ea typeface="ＭＳ Ｐゴシック" panose="020B0600070205080204" pitchFamily="34" charset="-128"/>
              </a:rPr>
              <a:t>doc:position</a:t>
            </a:r>
            <a:r>
              <a:rPr lang="en-US" altLang="zh-TW">
                <a:ea typeface="ＭＳ Ｐゴシック" panose="020B0600070205080204" pitchFamily="34" charset="-128"/>
              </a:rPr>
              <a:t> lists to enumerate all positions with “</a:t>
            </a:r>
            <a:r>
              <a:rPr lang="en-US" altLang="zh-TW" b="1" i="1">
                <a:ea typeface="ＭＳ Ｐゴシック" panose="020B0600070205080204" pitchFamily="34" charset="-128"/>
              </a:rPr>
              <a:t>to be or not to be</a:t>
            </a:r>
            <a:r>
              <a:rPr lang="en-US" altLang="zh-TW">
                <a:ea typeface="ＭＳ Ｐゴシック" panose="020B0600070205080204" pitchFamily="34" charset="-128"/>
              </a:rPr>
              <a:t>”</a:t>
            </a:r>
          </a:p>
          <a:p>
            <a:pPr lvl="1" eaLnBrk="1" hangingPunct="1">
              <a:lnSpc>
                <a:spcPct val="90000"/>
              </a:lnSpc>
              <a:spcBef>
                <a:spcPct val="50000"/>
              </a:spcBef>
            </a:pPr>
            <a:r>
              <a:rPr lang="en-US" altLang="zh-TW" b="1" i="1">
                <a:ea typeface="ＭＳ Ｐゴシック" panose="020B0600070205080204" pitchFamily="34" charset="-128"/>
              </a:rPr>
              <a:t>to</a:t>
            </a:r>
            <a:r>
              <a:rPr lang="en-US" altLang="zh-TW" i="1">
                <a:ea typeface="ＭＳ Ｐゴシック" panose="020B0600070205080204" pitchFamily="34" charset="-128"/>
              </a:rPr>
              <a:t>: </a:t>
            </a:r>
          </a:p>
          <a:p>
            <a:pPr lvl="2" eaLnBrk="1" hangingPunct="1">
              <a:lnSpc>
                <a:spcPct val="90000"/>
              </a:lnSpc>
              <a:spcBef>
                <a:spcPct val="50000"/>
              </a:spcBef>
            </a:pPr>
            <a:r>
              <a:rPr lang="en-US" altLang="zh-TW" sz="2400" i="1">
                <a:ea typeface="ＭＳ Ｐゴシック" panose="020B0600070205080204" pitchFamily="34" charset="-128"/>
              </a:rPr>
              <a:t>2</a:t>
            </a:r>
            <a:r>
              <a:rPr lang="en-US" altLang="zh-TW" sz="2400">
                <a:ea typeface="ＭＳ Ｐゴシック" panose="020B0600070205080204" pitchFamily="34" charset="-128"/>
              </a:rPr>
              <a:t>:1,17,74,222,551;</a:t>
            </a:r>
            <a:r>
              <a:rPr lang="en-US" altLang="zh-TW" sz="2400" i="1">
                <a:ea typeface="ＭＳ Ｐゴシック" panose="020B0600070205080204" pitchFamily="34" charset="-128"/>
              </a:rPr>
              <a:t> </a:t>
            </a:r>
            <a:r>
              <a:rPr lang="en-US" altLang="zh-TW" sz="2400" i="1">
                <a:solidFill>
                  <a:srgbClr val="990033"/>
                </a:solidFill>
                <a:ea typeface="ＭＳ Ｐゴシック" panose="020B0600070205080204" pitchFamily="34" charset="-128"/>
              </a:rPr>
              <a:t>4</a:t>
            </a:r>
            <a:r>
              <a:rPr lang="en-US" altLang="zh-TW" sz="2400">
                <a:solidFill>
                  <a:srgbClr val="990033"/>
                </a:solidFill>
                <a:ea typeface="ＭＳ Ｐゴシック" panose="020B0600070205080204" pitchFamily="34" charset="-128"/>
              </a:rPr>
              <a:t>:8,16,190,429,433;</a:t>
            </a:r>
            <a:r>
              <a:rPr lang="en-US" altLang="zh-TW" sz="2400">
                <a:ea typeface="ＭＳ Ｐゴシック" panose="020B0600070205080204" pitchFamily="34" charset="-128"/>
              </a:rPr>
              <a:t> </a:t>
            </a:r>
            <a:r>
              <a:rPr lang="en-US" altLang="zh-TW" sz="2400" i="1">
                <a:ea typeface="ＭＳ Ｐゴシック" panose="020B0600070205080204" pitchFamily="34" charset="-128"/>
              </a:rPr>
              <a:t>7</a:t>
            </a:r>
            <a:r>
              <a:rPr lang="en-US" altLang="zh-TW" sz="2400">
                <a:ea typeface="ＭＳ Ｐゴシック" panose="020B0600070205080204" pitchFamily="34" charset="-128"/>
              </a:rPr>
              <a:t>:13,23,191; ...</a:t>
            </a:r>
          </a:p>
          <a:p>
            <a:pPr lvl="1" eaLnBrk="1" hangingPunct="1">
              <a:lnSpc>
                <a:spcPct val="90000"/>
              </a:lnSpc>
              <a:spcBef>
                <a:spcPct val="50000"/>
              </a:spcBef>
            </a:pPr>
            <a:r>
              <a:rPr lang="en-US" altLang="zh-TW" b="1" i="1">
                <a:ea typeface="ＭＳ Ｐゴシック" panose="020B0600070205080204" pitchFamily="34" charset="-128"/>
              </a:rPr>
              <a:t>be</a:t>
            </a:r>
            <a:r>
              <a:rPr lang="en-US" altLang="zh-TW" i="1">
                <a:ea typeface="ＭＳ Ｐゴシック" panose="020B0600070205080204" pitchFamily="34" charset="-128"/>
              </a:rPr>
              <a:t>:  </a:t>
            </a:r>
          </a:p>
          <a:p>
            <a:pPr lvl="2" eaLnBrk="1" hangingPunct="1">
              <a:lnSpc>
                <a:spcPct val="90000"/>
              </a:lnSpc>
              <a:spcBef>
                <a:spcPct val="50000"/>
              </a:spcBef>
            </a:pPr>
            <a:r>
              <a:rPr lang="en-US" altLang="zh-TW" sz="2400" i="1">
                <a:ea typeface="ＭＳ Ｐゴシック" panose="020B0600070205080204" pitchFamily="34" charset="-128"/>
              </a:rPr>
              <a:t>1</a:t>
            </a:r>
            <a:r>
              <a:rPr lang="en-US" altLang="zh-TW" sz="2400">
                <a:ea typeface="ＭＳ Ｐゴシック" panose="020B0600070205080204" pitchFamily="34" charset="-128"/>
              </a:rPr>
              <a:t>:17,19; </a:t>
            </a:r>
            <a:r>
              <a:rPr lang="en-US" altLang="zh-TW" sz="2400" i="1">
                <a:solidFill>
                  <a:srgbClr val="990033"/>
                </a:solidFill>
                <a:ea typeface="ＭＳ Ｐゴシック" panose="020B0600070205080204" pitchFamily="34" charset="-128"/>
              </a:rPr>
              <a:t>4</a:t>
            </a:r>
            <a:r>
              <a:rPr lang="en-US" altLang="zh-TW" sz="2400">
                <a:solidFill>
                  <a:srgbClr val="990033"/>
                </a:solidFill>
                <a:ea typeface="ＭＳ Ｐゴシック" panose="020B0600070205080204" pitchFamily="34" charset="-128"/>
              </a:rPr>
              <a:t>:17,191,291,430,434;</a:t>
            </a:r>
            <a:r>
              <a:rPr lang="en-US" altLang="zh-TW" sz="2400">
                <a:ea typeface="ＭＳ Ｐゴシック" panose="020B0600070205080204" pitchFamily="34" charset="-128"/>
              </a:rPr>
              <a:t> </a:t>
            </a:r>
            <a:r>
              <a:rPr lang="en-US" altLang="zh-TW" sz="2400" i="1">
                <a:ea typeface="ＭＳ Ｐゴシック" panose="020B0600070205080204" pitchFamily="34" charset="-128"/>
              </a:rPr>
              <a:t>5</a:t>
            </a:r>
            <a:r>
              <a:rPr lang="en-US" altLang="zh-TW" sz="2400">
                <a:ea typeface="ＭＳ Ｐゴシック" panose="020B0600070205080204" pitchFamily="34" charset="-128"/>
              </a:rPr>
              <a:t>:14,19,101; ...</a:t>
            </a:r>
          </a:p>
          <a:p>
            <a:pPr eaLnBrk="1" hangingPunct="1">
              <a:lnSpc>
                <a:spcPct val="90000"/>
              </a:lnSpc>
              <a:spcBef>
                <a:spcPct val="50000"/>
              </a:spcBef>
            </a:pPr>
            <a:r>
              <a:rPr lang="en-US" altLang="zh-TW">
                <a:ea typeface="ＭＳ Ｐゴシック" panose="020B0600070205080204" pitchFamily="34" charset="-128"/>
              </a:rPr>
              <a:t>Same general method for proximity searches</a:t>
            </a:r>
            <a:endParaRPr lang="en-US" altLang="zh-TW" b="1" i="1">
              <a:ea typeface="ＭＳ Ｐゴシック" panose="020B0600070205080204" pitchFamily="34" charset="-128"/>
            </a:endParaRPr>
          </a:p>
        </p:txBody>
      </p:sp>
      <p:sp>
        <p:nvSpPr>
          <p:cNvPr id="96260" name="TextBox 4">
            <a:extLst>
              <a:ext uri="{FF2B5EF4-FFF2-40B4-BE49-F238E27FC236}">
                <a16:creationId xmlns:a16="http://schemas.microsoft.com/office/drawing/2014/main" id="{E496BF8A-8F32-F1DC-69E1-382FDD2D52CD}"/>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F73950B6-A6F2-9428-7E36-2AA484EACF99}"/>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Proximity queries</a:t>
            </a:r>
          </a:p>
        </p:txBody>
      </p:sp>
      <p:sp>
        <p:nvSpPr>
          <p:cNvPr id="98307" name="Rectangle 3">
            <a:extLst>
              <a:ext uri="{FF2B5EF4-FFF2-40B4-BE49-F238E27FC236}">
                <a16:creationId xmlns:a16="http://schemas.microsoft.com/office/drawing/2014/main" id="{A4CF3DB7-9792-65C4-BC66-41494AF0DD39}"/>
              </a:ext>
            </a:extLst>
          </p:cNvPr>
          <p:cNvSpPr>
            <a:spLocks noGrp="1" noChangeArrowheads="1"/>
          </p:cNvSpPr>
          <p:nvPr>
            <p:ph type="body" idx="1"/>
          </p:nvPr>
        </p:nvSpPr>
        <p:spPr/>
        <p:txBody>
          <a:bodyPr/>
          <a:lstStyle/>
          <a:p>
            <a:pPr eaLnBrk="1" hangingPunct="1"/>
            <a:r>
              <a:rPr lang="en-US" altLang="zh-TW">
                <a:solidFill>
                  <a:schemeClr val="tx2"/>
                </a:solidFill>
                <a:ea typeface="ＭＳ Ｐゴシック" panose="020B0600070205080204" pitchFamily="34" charset="-128"/>
                <a:cs typeface="Arial" panose="020B0604020202020204" pitchFamily="34" charset="0"/>
              </a:rPr>
              <a:t>LIMIT! /3 STATUTE /3 FEDERAL /2 TORT </a:t>
            </a:r>
          </a:p>
          <a:p>
            <a:pPr lvl="1" eaLnBrk="1" hangingPunct="1"/>
            <a:r>
              <a:rPr lang="en-US" altLang="zh-TW">
                <a:ea typeface="ＭＳ Ｐゴシック" panose="020B0600070205080204" pitchFamily="34" charset="-128"/>
                <a:cs typeface="Arial" panose="020B0604020202020204" pitchFamily="34" charset="0"/>
              </a:rPr>
              <a:t>Again, here, /</a:t>
            </a:r>
            <a:r>
              <a:rPr lang="en-US" altLang="zh-TW" i="1">
                <a:ea typeface="ＭＳ Ｐゴシック" panose="020B0600070205080204" pitchFamily="34" charset="-128"/>
                <a:cs typeface="Arial" panose="020B0604020202020204" pitchFamily="34" charset="0"/>
              </a:rPr>
              <a:t>k</a:t>
            </a:r>
            <a:r>
              <a:rPr lang="en-US" altLang="zh-TW">
                <a:ea typeface="ＭＳ Ｐゴシック" panose="020B0600070205080204" pitchFamily="34" charset="-128"/>
                <a:cs typeface="Arial" panose="020B0604020202020204" pitchFamily="34" charset="0"/>
              </a:rPr>
              <a:t> means “within </a:t>
            </a:r>
            <a:r>
              <a:rPr lang="en-US" altLang="zh-TW" i="1">
                <a:ea typeface="ＭＳ Ｐゴシック" panose="020B0600070205080204" pitchFamily="34" charset="-128"/>
                <a:cs typeface="Arial" panose="020B0604020202020204" pitchFamily="34" charset="0"/>
              </a:rPr>
              <a:t>k</a:t>
            </a:r>
            <a:r>
              <a:rPr lang="en-US" altLang="zh-TW">
                <a:ea typeface="ＭＳ Ｐゴシック" panose="020B0600070205080204" pitchFamily="34" charset="-128"/>
                <a:cs typeface="Arial" panose="020B0604020202020204" pitchFamily="34" charset="0"/>
              </a:rPr>
              <a:t> words of”</a:t>
            </a:r>
          </a:p>
          <a:p>
            <a:pPr eaLnBrk="1" hangingPunct="1"/>
            <a:r>
              <a:rPr lang="en-US" altLang="zh-TW">
                <a:ea typeface="ＭＳ Ｐゴシック" panose="020B0600070205080204" pitchFamily="34" charset="-128"/>
                <a:cs typeface="Arial" panose="020B0604020202020204" pitchFamily="34" charset="0"/>
              </a:rPr>
              <a:t>Clearly, positional indexes can be used for such queries; biword indexes cannot</a:t>
            </a:r>
          </a:p>
          <a:p>
            <a:pPr eaLnBrk="1" hangingPunct="1"/>
            <a:r>
              <a:rPr lang="en-US" altLang="zh-TW">
                <a:ea typeface="ＭＳ Ｐゴシック" panose="020B0600070205080204" pitchFamily="34" charset="-128"/>
                <a:cs typeface="Arial" panose="020B0604020202020204" pitchFamily="34" charset="0"/>
              </a:rPr>
              <a:t>Exercise: Adapt the linear merge of postings to handle proximity queries.  Can you make it work for any value of </a:t>
            </a:r>
            <a:r>
              <a:rPr lang="en-US" altLang="zh-TW" i="1">
                <a:ea typeface="ＭＳ Ｐゴシック" panose="020B0600070205080204" pitchFamily="34" charset="-128"/>
                <a:cs typeface="Arial" panose="020B0604020202020204" pitchFamily="34" charset="0"/>
              </a:rPr>
              <a:t>k</a:t>
            </a:r>
            <a:r>
              <a:rPr lang="en-US" altLang="zh-TW">
                <a:ea typeface="ＭＳ Ｐゴシック" panose="020B0600070205080204" pitchFamily="34" charset="-128"/>
                <a:cs typeface="Arial" panose="020B0604020202020204" pitchFamily="34" charset="0"/>
              </a:rPr>
              <a:t>?</a:t>
            </a:r>
          </a:p>
          <a:p>
            <a:pPr lvl="1" eaLnBrk="1" hangingPunct="1"/>
            <a:r>
              <a:rPr lang="en-US" altLang="zh-TW">
                <a:ea typeface="ＭＳ Ｐゴシック" panose="020B0600070205080204" pitchFamily="34" charset="-128"/>
                <a:cs typeface="Arial" panose="020B0604020202020204" pitchFamily="34" charset="0"/>
              </a:rPr>
              <a:t>This is a little tricky to do correctly and efficiently</a:t>
            </a:r>
          </a:p>
          <a:p>
            <a:pPr lvl="1" eaLnBrk="1" hangingPunct="1"/>
            <a:r>
              <a:rPr lang="en-US" altLang="zh-TW">
                <a:ea typeface="ＭＳ Ｐゴシック" panose="020B0600070205080204" pitchFamily="34" charset="-128"/>
                <a:cs typeface="Arial" panose="020B0604020202020204" pitchFamily="34" charset="0"/>
              </a:rPr>
              <a:t>See Figure 2.12 of IIR</a:t>
            </a:r>
          </a:p>
          <a:p>
            <a:pPr lvl="1" eaLnBrk="1" hangingPunct="1"/>
            <a:r>
              <a:rPr lang="en-US" altLang="zh-TW">
                <a:ea typeface="ＭＳ Ｐゴシック" panose="020B0600070205080204" pitchFamily="34" charset="-128"/>
                <a:cs typeface="Arial" panose="020B0604020202020204" pitchFamily="34" charset="0"/>
              </a:rPr>
              <a:t>There’s likely to be a problem on it!</a:t>
            </a:r>
          </a:p>
        </p:txBody>
      </p:sp>
      <p:sp>
        <p:nvSpPr>
          <p:cNvPr id="98308" name="TextBox 4">
            <a:extLst>
              <a:ext uri="{FF2B5EF4-FFF2-40B4-BE49-F238E27FC236}">
                <a16:creationId xmlns:a16="http://schemas.microsoft.com/office/drawing/2014/main" id="{218DE640-D74A-0515-FA83-C4E0745764C6}"/>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0B141F5E-797A-E90B-76B9-E9C6F6E4FC67}"/>
              </a:ext>
            </a:extLst>
          </p:cNvPr>
          <p:cNvSpPr>
            <a:spLocks noGrp="1"/>
          </p:cNvSpPr>
          <p:nvPr>
            <p:ph type="title" idx="4294967295"/>
          </p:nvPr>
        </p:nvSpPr>
        <p:spPr/>
        <p:txBody>
          <a:bodyPr/>
          <a:lstStyle/>
          <a:p>
            <a:r>
              <a:rPr lang="en-US" altLang="zh-TW">
                <a:ea typeface="ＭＳ Ｐゴシック" panose="020B0600070205080204" pitchFamily="34" charset="-128"/>
              </a:rPr>
              <a:t>Proximity intersection</a:t>
            </a:r>
          </a:p>
        </p:txBody>
      </p:sp>
      <p:pic>
        <p:nvPicPr>
          <p:cNvPr id="100355" name="Picture 7" descr="259.png">
            <a:extLst>
              <a:ext uri="{FF2B5EF4-FFF2-40B4-BE49-F238E27FC236}">
                <a16:creationId xmlns:a16="http://schemas.microsoft.com/office/drawing/2014/main" id="{73E75DEF-789C-9EB4-1D97-822E2C8DC8C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601788"/>
            <a:ext cx="4786312" cy="525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CA96A7FC-17D5-AFE8-C8ED-F783CCA2B912}"/>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Positional index size</a:t>
            </a:r>
          </a:p>
        </p:txBody>
      </p:sp>
      <p:sp>
        <p:nvSpPr>
          <p:cNvPr id="102403" name="Rectangle 3">
            <a:extLst>
              <a:ext uri="{FF2B5EF4-FFF2-40B4-BE49-F238E27FC236}">
                <a16:creationId xmlns:a16="http://schemas.microsoft.com/office/drawing/2014/main" id="{B2E08E12-067D-2F09-BD2F-1454131B54FB}"/>
              </a:ext>
            </a:extLst>
          </p:cNvPr>
          <p:cNvSpPr>
            <a:spLocks noChangeArrowheads="1"/>
          </p:cNvSpPr>
          <p:nvPr/>
        </p:nvSpPr>
        <p:spPr bwMode="auto">
          <a:xfrm>
            <a:off x="685800" y="4419600"/>
            <a:ext cx="77724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Clr>
                <a:srgbClr val="A50021"/>
              </a:buClr>
              <a:buSzPct val="60000"/>
              <a:buFont typeface="Wingdings" panose="05000000000000000000" pitchFamily="2" charset="2"/>
              <a:buChar char="n"/>
            </a:pPr>
            <a:endParaRPr lang="zh-TW" altLang="en-US" sz="2600">
              <a:latin typeface="Lucida Sans" panose="020B0602030504020204" pitchFamily="34" charset="0"/>
              <a:ea typeface="Arial Unicode MS" pitchFamily="34" charset="-128"/>
            </a:endParaRPr>
          </a:p>
        </p:txBody>
      </p:sp>
      <p:sp>
        <p:nvSpPr>
          <p:cNvPr id="102404" name="Rectangle 4">
            <a:extLst>
              <a:ext uri="{FF2B5EF4-FFF2-40B4-BE49-F238E27FC236}">
                <a16:creationId xmlns:a16="http://schemas.microsoft.com/office/drawing/2014/main" id="{018BF780-D489-2663-B08F-976D82583F09}"/>
              </a:ext>
            </a:extLst>
          </p:cNvPr>
          <p:cNvSpPr>
            <a:spLocks noGrp="1" noChangeArrowheads="1"/>
          </p:cNvSpPr>
          <p:nvPr>
            <p:ph type="body" idx="1"/>
          </p:nvPr>
        </p:nvSpPr>
        <p:spPr/>
        <p:txBody>
          <a:bodyPr/>
          <a:lstStyle/>
          <a:p>
            <a:pPr eaLnBrk="1" hangingPunct="1"/>
            <a:r>
              <a:rPr lang="en-US" altLang="zh-TW">
                <a:solidFill>
                  <a:srgbClr val="000000"/>
                </a:solidFill>
                <a:ea typeface="ＭＳ Ｐゴシック" panose="020B0600070205080204" pitchFamily="34" charset="-128"/>
                <a:cs typeface="Times New Roman" panose="02020603050405020304" pitchFamily="18" charset="0"/>
              </a:rPr>
              <a:t>You can compress position values/offsets (in Chap. 5)</a:t>
            </a:r>
            <a:endParaRPr lang="en-US" altLang="zh-TW">
              <a:ea typeface="ＭＳ Ｐゴシック" panose="020B0600070205080204" pitchFamily="34" charset="-128"/>
            </a:endParaRPr>
          </a:p>
          <a:p>
            <a:pPr eaLnBrk="1" hangingPunct="1"/>
            <a:r>
              <a:rPr lang="en-US" altLang="zh-TW">
                <a:ea typeface="ＭＳ Ｐゴシック" panose="020B0600070205080204" pitchFamily="34" charset="-128"/>
              </a:rPr>
              <a:t>Nevertheless, a positional index expands postings storage </a:t>
            </a:r>
            <a:r>
              <a:rPr lang="en-US" altLang="zh-TW" i="1">
                <a:ea typeface="ＭＳ Ｐゴシック" panose="020B0600070205080204" pitchFamily="34" charset="-128"/>
              </a:rPr>
              <a:t>substantially</a:t>
            </a:r>
          </a:p>
          <a:p>
            <a:pPr eaLnBrk="1" hangingPunct="1"/>
            <a:r>
              <a:rPr lang="en-US" altLang="zh-TW">
                <a:ea typeface="ＭＳ Ｐゴシック" panose="020B0600070205080204" pitchFamily="34" charset="-128"/>
              </a:rPr>
              <a:t>Nevertheless, a positional index is now standardly used because of the power and usefulness of phrase and proximity queries … whether used explicitly or implicitly in a ranking retrieval system</a:t>
            </a:r>
          </a:p>
        </p:txBody>
      </p:sp>
      <p:sp>
        <p:nvSpPr>
          <p:cNvPr id="102405" name="TextBox 4">
            <a:extLst>
              <a:ext uri="{FF2B5EF4-FFF2-40B4-BE49-F238E27FC236}">
                <a16:creationId xmlns:a16="http://schemas.microsoft.com/office/drawing/2014/main" id="{43256715-C776-DB94-4D55-B026BC21568C}"/>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984568B5-54A5-4F74-20DB-2C6A1ECCCDCE}"/>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Positional index size</a:t>
            </a:r>
          </a:p>
        </p:txBody>
      </p:sp>
      <p:sp>
        <p:nvSpPr>
          <p:cNvPr id="104451" name="Rectangle 3">
            <a:extLst>
              <a:ext uri="{FF2B5EF4-FFF2-40B4-BE49-F238E27FC236}">
                <a16:creationId xmlns:a16="http://schemas.microsoft.com/office/drawing/2014/main" id="{43076D93-D6A6-ADEC-B927-C5BD9E1D38DA}"/>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Need an entry for each occurrence, not just once per document</a:t>
            </a:r>
          </a:p>
          <a:p>
            <a:pPr eaLnBrk="1" hangingPunct="1"/>
            <a:r>
              <a:rPr lang="en-US" altLang="zh-TW">
                <a:ea typeface="ＭＳ Ｐゴシック" panose="020B0600070205080204" pitchFamily="34" charset="-128"/>
              </a:rPr>
              <a:t>Index size depends on average document size</a:t>
            </a:r>
          </a:p>
          <a:p>
            <a:pPr lvl="1" eaLnBrk="1" hangingPunct="1"/>
            <a:r>
              <a:rPr lang="en-US" altLang="zh-TW">
                <a:ea typeface="ＭＳ Ｐゴシック" panose="020B0600070205080204" pitchFamily="34" charset="-128"/>
              </a:rPr>
              <a:t>Average web page has &lt;1000 terms</a:t>
            </a:r>
          </a:p>
          <a:p>
            <a:pPr lvl="1" eaLnBrk="1" hangingPunct="1"/>
            <a:r>
              <a:rPr lang="en-US" altLang="zh-TW">
                <a:ea typeface="ＭＳ Ｐゴシック" panose="020B0600070205080204" pitchFamily="34" charset="-128"/>
              </a:rPr>
              <a:t>SEC filings, books, even some epic poems … easily 100,000 terms</a:t>
            </a:r>
          </a:p>
          <a:p>
            <a:pPr eaLnBrk="1" hangingPunct="1"/>
            <a:r>
              <a:rPr lang="en-US" altLang="zh-TW">
                <a:ea typeface="ＭＳ Ｐゴシック" panose="020B0600070205080204" pitchFamily="34" charset="-128"/>
              </a:rPr>
              <a:t>Consider a term with frequency 0.1%</a:t>
            </a:r>
          </a:p>
        </p:txBody>
      </p:sp>
      <p:sp>
        <p:nvSpPr>
          <p:cNvPr id="104452" name="AutoShape 4">
            <a:extLst>
              <a:ext uri="{FF2B5EF4-FFF2-40B4-BE49-F238E27FC236}">
                <a16:creationId xmlns:a16="http://schemas.microsoft.com/office/drawing/2014/main" id="{0F0259D8-BE56-928D-A967-C30F0DFD5B1B}"/>
              </a:ext>
            </a:extLst>
          </p:cNvPr>
          <p:cNvSpPr>
            <a:spLocks noChangeArrowheads="1"/>
          </p:cNvSpPr>
          <p:nvPr/>
        </p:nvSpPr>
        <p:spPr bwMode="auto">
          <a:xfrm>
            <a:off x="8091488" y="2514600"/>
            <a:ext cx="976312" cy="685800"/>
          </a:xfrm>
          <a:prstGeom prst="leftArrow">
            <a:avLst>
              <a:gd name="adj1" fmla="val 50000"/>
              <a:gd name="adj2" fmla="val 35590"/>
            </a:avLst>
          </a:prstGeom>
          <a:solidFill>
            <a:schemeClr val="accent1">
              <a:alpha val="50195"/>
            </a:schemeClr>
          </a:solidFill>
          <a:ln w="9525">
            <a:solidFill>
              <a:schemeClr val="tx1"/>
            </a:solidFill>
            <a:miter lim="800000"/>
            <a:headEnd/>
            <a:tailEnd/>
          </a:ln>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b="1">
                <a:latin typeface="Lucida Sans" panose="020B0602030504020204" pitchFamily="34" charset="0"/>
                <a:ea typeface="Arial Unicode MS" pitchFamily="34" charset="-128"/>
              </a:rPr>
              <a:t>Why?</a:t>
            </a:r>
          </a:p>
        </p:txBody>
      </p:sp>
      <p:grpSp>
        <p:nvGrpSpPr>
          <p:cNvPr id="104453" name="Group 5">
            <a:extLst>
              <a:ext uri="{FF2B5EF4-FFF2-40B4-BE49-F238E27FC236}">
                <a16:creationId xmlns:a16="http://schemas.microsoft.com/office/drawing/2014/main" id="{79BA5E37-BA3A-5793-BF9D-0D05CFB273CB}"/>
              </a:ext>
            </a:extLst>
          </p:cNvPr>
          <p:cNvGrpSpPr>
            <a:grpSpLocks/>
          </p:cNvGrpSpPr>
          <p:nvPr/>
        </p:nvGrpSpPr>
        <p:grpSpPr bwMode="auto">
          <a:xfrm>
            <a:off x="762000" y="5029200"/>
            <a:ext cx="7769225" cy="1524000"/>
            <a:chOff x="624" y="3168"/>
            <a:chExt cx="4894" cy="960"/>
          </a:xfrm>
        </p:grpSpPr>
        <p:grpSp>
          <p:nvGrpSpPr>
            <p:cNvPr id="104455" name="Group 6">
              <a:extLst>
                <a:ext uri="{FF2B5EF4-FFF2-40B4-BE49-F238E27FC236}">
                  <a16:creationId xmlns:a16="http://schemas.microsoft.com/office/drawing/2014/main" id="{A43A868A-5A8F-8459-42F6-B1205B0B86A4}"/>
                </a:ext>
              </a:extLst>
            </p:cNvPr>
            <p:cNvGrpSpPr>
              <a:grpSpLocks/>
            </p:cNvGrpSpPr>
            <p:nvPr/>
          </p:nvGrpSpPr>
          <p:grpSpPr bwMode="auto">
            <a:xfrm>
              <a:off x="624" y="3216"/>
              <a:ext cx="4894" cy="912"/>
              <a:chOff x="912" y="2448"/>
              <a:chExt cx="3888" cy="992"/>
            </a:xfrm>
          </p:grpSpPr>
          <p:sp>
            <p:nvSpPr>
              <p:cNvPr id="104457" name="Rectangle 7">
                <a:extLst>
                  <a:ext uri="{FF2B5EF4-FFF2-40B4-BE49-F238E27FC236}">
                    <a16:creationId xmlns:a16="http://schemas.microsoft.com/office/drawing/2014/main" id="{E8ADE121-B60B-5BBA-7C84-0D24893F68F2}"/>
                  </a:ext>
                </a:extLst>
              </p:cNvPr>
              <p:cNvSpPr>
                <a:spLocks noChangeArrowheads="1"/>
              </p:cNvSpPr>
              <p:nvPr/>
            </p:nvSpPr>
            <p:spPr bwMode="auto">
              <a:xfrm>
                <a:off x="3504" y="3109"/>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100</a:t>
                </a:r>
              </a:p>
            </p:txBody>
          </p:sp>
          <p:sp>
            <p:nvSpPr>
              <p:cNvPr id="104458" name="Rectangle 8">
                <a:extLst>
                  <a:ext uri="{FF2B5EF4-FFF2-40B4-BE49-F238E27FC236}">
                    <a16:creationId xmlns:a16="http://schemas.microsoft.com/office/drawing/2014/main" id="{5AD43F00-D2F7-EC3E-08A7-D71AB13632EA}"/>
                  </a:ext>
                </a:extLst>
              </p:cNvPr>
              <p:cNvSpPr>
                <a:spLocks noChangeArrowheads="1"/>
              </p:cNvSpPr>
              <p:nvPr/>
            </p:nvSpPr>
            <p:spPr bwMode="auto">
              <a:xfrm>
                <a:off x="2208" y="3109"/>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a:t>
                </a:r>
              </a:p>
            </p:txBody>
          </p:sp>
          <p:sp>
            <p:nvSpPr>
              <p:cNvPr id="104459" name="Rectangle 9">
                <a:extLst>
                  <a:ext uri="{FF2B5EF4-FFF2-40B4-BE49-F238E27FC236}">
                    <a16:creationId xmlns:a16="http://schemas.microsoft.com/office/drawing/2014/main" id="{FD885601-CF64-27E0-E247-418F5038610C}"/>
                  </a:ext>
                </a:extLst>
              </p:cNvPr>
              <p:cNvSpPr>
                <a:spLocks noChangeArrowheads="1"/>
              </p:cNvSpPr>
              <p:nvPr/>
            </p:nvSpPr>
            <p:spPr bwMode="auto">
              <a:xfrm>
                <a:off x="912" y="3109"/>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100,000</a:t>
                </a:r>
              </a:p>
            </p:txBody>
          </p:sp>
          <p:sp>
            <p:nvSpPr>
              <p:cNvPr id="104460" name="Rectangle 10">
                <a:extLst>
                  <a:ext uri="{FF2B5EF4-FFF2-40B4-BE49-F238E27FC236}">
                    <a16:creationId xmlns:a16="http://schemas.microsoft.com/office/drawing/2014/main" id="{66DED6F3-6D2D-29B1-BAC6-F176ADA944D9}"/>
                  </a:ext>
                </a:extLst>
              </p:cNvPr>
              <p:cNvSpPr>
                <a:spLocks noChangeArrowheads="1"/>
              </p:cNvSpPr>
              <p:nvPr/>
            </p:nvSpPr>
            <p:spPr bwMode="auto">
              <a:xfrm>
                <a:off x="3504" y="2779"/>
                <a:ext cx="129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a:t>
                </a:r>
              </a:p>
            </p:txBody>
          </p:sp>
          <p:sp>
            <p:nvSpPr>
              <p:cNvPr id="104461" name="Rectangle 11">
                <a:extLst>
                  <a:ext uri="{FF2B5EF4-FFF2-40B4-BE49-F238E27FC236}">
                    <a16:creationId xmlns:a16="http://schemas.microsoft.com/office/drawing/2014/main" id="{D651B529-BA32-2508-0144-824321094C6F}"/>
                  </a:ext>
                </a:extLst>
              </p:cNvPr>
              <p:cNvSpPr>
                <a:spLocks noChangeArrowheads="1"/>
              </p:cNvSpPr>
              <p:nvPr/>
            </p:nvSpPr>
            <p:spPr bwMode="auto">
              <a:xfrm>
                <a:off x="2208" y="2779"/>
                <a:ext cx="129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a:t>
                </a:r>
              </a:p>
            </p:txBody>
          </p:sp>
          <p:sp>
            <p:nvSpPr>
              <p:cNvPr id="104462" name="Rectangle 12">
                <a:extLst>
                  <a:ext uri="{FF2B5EF4-FFF2-40B4-BE49-F238E27FC236}">
                    <a16:creationId xmlns:a16="http://schemas.microsoft.com/office/drawing/2014/main" id="{C65E2D31-71C9-68A6-E4A3-45F9CF08A7EF}"/>
                  </a:ext>
                </a:extLst>
              </p:cNvPr>
              <p:cNvSpPr>
                <a:spLocks noChangeArrowheads="1"/>
              </p:cNvSpPr>
              <p:nvPr/>
            </p:nvSpPr>
            <p:spPr bwMode="auto">
              <a:xfrm>
                <a:off x="912" y="2779"/>
                <a:ext cx="1296"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1000</a:t>
                </a:r>
              </a:p>
            </p:txBody>
          </p:sp>
          <p:sp>
            <p:nvSpPr>
              <p:cNvPr id="104463" name="Rectangle 13">
                <a:extLst>
                  <a:ext uri="{FF2B5EF4-FFF2-40B4-BE49-F238E27FC236}">
                    <a16:creationId xmlns:a16="http://schemas.microsoft.com/office/drawing/2014/main" id="{E2403B81-1716-72BF-7484-EBB1AB2229A4}"/>
                  </a:ext>
                </a:extLst>
              </p:cNvPr>
              <p:cNvSpPr>
                <a:spLocks noChangeArrowheads="1"/>
              </p:cNvSpPr>
              <p:nvPr/>
            </p:nvSpPr>
            <p:spPr bwMode="auto">
              <a:xfrm>
                <a:off x="3504" y="2448"/>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buClr>
                    <a:srgbClr val="A50021"/>
                  </a:buClr>
                  <a:buSzPct val="60000"/>
                  <a:buFont typeface="Wingdings" panose="05000000000000000000" pitchFamily="2" charset="2"/>
                  <a:buNone/>
                </a:pPr>
                <a:r>
                  <a:rPr lang="en-US" altLang="zh-TW" sz="2000">
                    <a:latin typeface="Lucida Sans" panose="020B0602030504020204" pitchFamily="34" charset="0"/>
                    <a:ea typeface="Arial Unicode MS" pitchFamily="34" charset="-128"/>
                  </a:rPr>
                  <a:t>Positional postings</a:t>
                </a:r>
              </a:p>
            </p:txBody>
          </p:sp>
          <p:sp>
            <p:nvSpPr>
              <p:cNvPr id="104464" name="Rectangle 14">
                <a:extLst>
                  <a:ext uri="{FF2B5EF4-FFF2-40B4-BE49-F238E27FC236}">
                    <a16:creationId xmlns:a16="http://schemas.microsoft.com/office/drawing/2014/main" id="{D7080D50-DDF9-7D3B-88A6-6314F4F4B64F}"/>
                  </a:ext>
                </a:extLst>
              </p:cNvPr>
              <p:cNvSpPr>
                <a:spLocks noChangeArrowheads="1"/>
              </p:cNvSpPr>
              <p:nvPr/>
            </p:nvSpPr>
            <p:spPr bwMode="auto">
              <a:xfrm>
                <a:off x="2208" y="2448"/>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buClr>
                    <a:srgbClr val="A50021"/>
                  </a:buClr>
                  <a:buSzPct val="60000"/>
                  <a:buFont typeface="Wingdings" panose="05000000000000000000" pitchFamily="2" charset="2"/>
                  <a:buNone/>
                </a:pPr>
                <a:r>
                  <a:rPr lang="en-US" altLang="zh-TW" sz="2200">
                    <a:latin typeface="Lucida Sans" panose="020B0602030504020204" pitchFamily="34" charset="0"/>
                    <a:ea typeface="Arial Unicode MS" pitchFamily="34" charset="-128"/>
                  </a:rPr>
                  <a:t>Postings</a:t>
                </a:r>
              </a:p>
            </p:txBody>
          </p:sp>
          <p:sp>
            <p:nvSpPr>
              <p:cNvPr id="104465" name="Rectangle 15">
                <a:extLst>
                  <a:ext uri="{FF2B5EF4-FFF2-40B4-BE49-F238E27FC236}">
                    <a16:creationId xmlns:a16="http://schemas.microsoft.com/office/drawing/2014/main" id="{9776168D-0689-40A7-3B17-4853235B02D4}"/>
                  </a:ext>
                </a:extLst>
              </p:cNvPr>
              <p:cNvSpPr>
                <a:spLocks noChangeArrowheads="1"/>
              </p:cNvSpPr>
              <p:nvPr/>
            </p:nvSpPr>
            <p:spPr bwMode="auto">
              <a:xfrm>
                <a:off x="912" y="2448"/>
                <a:ext cx="1296"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buClr>
                    <a:srgbClr val="A50021"/>
                  </a:buClr>
                  <a:buSzPct val="60000"/>
                  <a:buFont typeface="Wingdings" panose="05000000000000000000" pitchFamily="2" charset="2"/>
                  <a:buNone/>
                </a:pPr>
                <a:endParaRPr lang="zh-TW" altLang="en-US" sz="2200">
                  <a:latin typeface="Lucida Sans" panose="020B0602030504020204" pitchFamily="34" charset="0"/>
                  <a:ea typeface="Arial Unicode MS" pitchFamily="34" charset="-128"/>
                </a:endParaRPr>
              </a:p>
            </p:txBody>
          </p:sp>
          <p:sp>
            <p:nvSpPr>
              <p:cNvPr id="104466" name="Line 16">
                <a:extLst>
                  <a:ext uri="{FF2B5EF4-FFF2-40B4-BE49-F238E27FC236}">
                    <a16:creationId xmlns:a16="http://schemas.microsoft.com/office/drawing/2014/main" id="{504F7F82-F247-C432-6DBC-A58DBF6E6B65}"/>
                  </a:ext>
                </a:extLst>
              </p:cNvPr>
              <p:cNvSpPr>
                <a:spLocks noChangeShapeType="1"/>
              </p:cNvSpPr>
              <p:nvPr/>
            </p:nvSpPr>
            <p:spPr bwMode="auto">
              <a:xfrm>
                <a:off x="912" y="2448"/>
                <a:ext cx="3888"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67" name="Line 17">
                <a:extLst>
                  <a:ext uri="{FF2B5EF4-FFF2-40B4-BE49-F238E27FC236}">
                    <a16:creationId xmlns:a16="http://schemas.microsoft.com/office/drawing/2014/main" id="{A90E0775-E052-41AE-0416-B3F21FDFC010}"/>
                  </a:ext>
                </a:extLst>
              </p:cNvPr>
              <p:cNvSpPr>
                <a:spLocks noChangeShapeType="1"/>
              </p:cNvSpPr>
              <p:nvPr/>
            </p:nvSpPr>
            <p:spPr bwMode="auto">
              <a:xfrm>
                <a:off x="912" y="2779"/>
                <a:ext cx="3888"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68" name="Line 18">
                <a:extLst>
                  <a:ext uri="{FF2B5EF4-FFF2-40B4-BE49-F238E27FC236}">
                    <a16:creationId xmlns:a16="http://schemas.microsoft.com/office/drawing/2014/main" id="{A7D1A105-8D4C-D87A-9E2D-8527ED3F6067}"/>
                  </a:ext>
                </a:extLst>
              </p:cNvPr>
              <p:cNvSpPr>
                <a:spLocks noChangeShapeType="1"/>
              </p:cNvSpPr>
              <p:nvPr/>
            </p:nvSpPr>
            <p:spPr bwMode="auto">
              <a:xfrm>
                <a:off x="912" y="3109"/>
                <a:ext cx="3888" cy="0"/>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69" name="Line 19">
                <a:extLst>
                  <a:ext uri="{FF2B5EF4-FFF2-40B4-BE49-F238E27FC236}">
                    <a16:creationId xmlns:a16="http://schemas.microsoft.com/office/drawing/2014/main" id="{3861151D-20C1-4BF0-82FD-804A8ED6DCB4}"/>
                  </a:ext>
                </a:extLst>
              </p:cNvPr>
              <p:cNvSpPr>
                <a:spLocks noChangeShapeType="1"/>
              </p:cNvSpPr>
              <p:nvPr/>
            </p:nvSpPr>
            <p:spPr bwMode="auto">
              <a:xfrm>
                <a:off x="912" y="3440"/>
                <a:ext cx="3888" cy="0"/>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70" name="Line 20">
                <a:extLst>
                  <a:ext uri="{FF2B5EF4-FFF2-40B4-BE49-F238E27FC236}">
                    <a16:creationId xmlns:a16="http://schemas.microsoft.com/office/drawing/2014/main" id="{1EFE1A43-18BD-C8A5-F074-2BF34F40A209}"/>
                  </a:ext>
                </a:extLst>
              </p:cNvPr>
              <p:cNvSpPr>
                <a:spLocks noChangeShapeType="1"/>
              </p:cNvSpPr>
              <p:nvPr/>
            </p:nvSpPr>
            <p:spPr bwMode="auto">
              <a:xfrm>
                <a:off x="912" y="2448"/>
                <a:ext cx="0" cy="992"/>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71" name="Line 21">
                <a:extLst>
                  <a:ext uri="{FF2B5EF4-FFF2-40B4-BE49-F238E27FC236}">
                    <a16:creationId xmlns:a16="http://schemas.microsoft.com/office/drawing/2014/main" id="{0D5956E0-BF0D-AF60-F481-333F41F80E82}"/>
                  </a:ext>
                </a:extLst>
              </p:cNvPr>
              <p:cNvSpPr>
                <a:spLocks noChangeShapeType="1"/>
              </p:cNvSpPr>
              <p:nvPr/>
            </p:nvSpPr>
            <p:spPr bwMode="auto">
              <a:xfrm>
                <a:off x="2208" y="2448"/>
                <a:ext cx="0" cy="99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72" name="Line 22">
                <a:extLst>
                  <a:ext uri="{FF2B5EF4-FFF2-40B4-BE49-F238E27FC236}">
                    <a16:creationId xmlns:a16="http://schemas.microsoft.com/office/drawing/2014/main" id="{7E781367-ECC5-5C69-ECCB-F698D87A6C05}"/>
                  </a:ext>
                </a:extLst>
              </p:cNvPr>
              <p:cNvSpPr>
                <a:spLocks noChangeShapeType="1"/>
              </p:cNvSpPr>
              <p:nvPr/>
            </p:nvSpPr>
            <p:spPr bwMode="auto">
              <a:xfrm>
                <a:off x="3504" y="2448"/>
                <a:ext cx="0" cy="992"/>
              </a:xfrm>
              <a:prstGeom prst="line">
                <a:avLst/>
              </a:prstGeom>
              <a:noFill/>
              <a:ln w="12700">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sp>
            <p:nvSpPr>
              <p:cNvPr id="104473" name="Line 23">
                <a:extLst>
                  <a:ext uri="{FF2B5EF4-FFF2-40B4-BE49-F238E27FC236}">
                    <a16:creationId xmlns:a16="http://schemas.microsoft.com/office/drawing/2014/main" id="{21D62768-CD05-8643-BBD2-31BAB67447CC}"/>
                  </a:ext>
                </a:extLst>
              </p:cNvPr>
              <p:cNvSpPr>
                <a:spLocks noChangeShapeType="1"/>
              </p:cNvSpPr>
              <p:nvPr/>
            </p:nvSpPr>
            <p:spPr bwMode="auto">
              <a:xfrm>
                <a:off x="4800" y="2448"/>
                <a:ext cx="0" cy="992"/>
              </a:xfrm>
              <a:prstGeom prst="line">
                <a:avLst/>
              </a:prstGeom>
              <a:noFill/>
              <a:ln w="28575" cap="sq">
                <a:solidFill>
                  <a:schemeClr val="tx1"/>
                </a:solidFill>
                <a:miter lim="800000"/>
                <a:headEnd/>
                <a:tailEnd/>
              </a:ln>
              <a:extLst>
                <a:ext uri="{909E8E84-426E-40DD-AFC4-6F175D3DCCD1}">
                  <a14:hiddenFill xmlns:a14="http://schemas.microsoft.com/office/drawing/2010/main">
                    <a:noFill/>
                  </a14:hiddenFill>
                </a:ext>
              </a:extLst>
            </p:spPr>
            <p:txBody>
              <a:bodyPr wrap="none" anchor="ctr"/>
              <a:lstStyle/>
              <a:p>
                <a:endParaRPr lang="zh-TW" altLang="en-US"/>
              </a:p>
            </p:txBody>
          </p:sp>
        </p:grpSp>
        <p:sp>
          <p:nvSpPr>
            <p:cNvPr id="104456" name="Rectangle 24">
              <a:extLst>
                <a:ext uri="{FF2B5EF4-FFF2-40B4-BE49-F238E27FC236}">
                  <a16:creationId xmlns:a16="http://schemas.microsoft.com/office/drawing/2014/main" id="{7D4A3678-882E-4F25-4326-A1D1EE0CBF7F}"/>
                </a:ext>
              </a:extLst>
            </p:cNvPr>
            <p:cNvSpPr>
              <a:spLocks noChangeArrowheads="1"/>
            </p:cNvSpPr>
            <p:nvPr/>
          </p:nvSpPr>
          <p:spPr bwMode="auto">
            <a:xfrm>
              <a:off x="624" y="3168"/>
              <a:ext cx="163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ClrTx/>
                <a:buFontTx/>
                <a:buNone/>
              </a:pPr>
              <a:r>
                <a:rPr lang="en-US" altLang="zh-TW" sz="2400">
                  <a:latin typeface="Lucida Sans" panose="020B0602030504020204" pitchFamily="34" charset="0"/>
                  <a:ea typeface="Arial Unicode MS" pitchFamily="34" charset="-128"/>
                </a:rPr>
                <a:t>Document size</a:t>
              </a:r>
              <a:endParaRPr lang="en-US" altLang="zh-TW" sz="2400" b="1">
                <a:latin typeface="Lucida Sans" panose="020B0602030504020204" pitchFamily="34" charset="0"/>
                <a:ea typeface="Arial Unicode MS" pitchFamily="34" charset="-128"/>
              </a:endParaRPr>
            </a:p>
          </p:txBody>
        </p:sp>
      </p:grpSp>
      <p:sp>
        <p:nvSpPr>
          <p:cNvPr id="104454" name="TextBox 4">
            <a:extLst>
              <a:ext uri="{FF2B5EF4-FFF2-40B4-BE49-F238E27FC236}">
                <a16:creationId xmlns:a16="http://schemas.microsoft.com/office/drawing/2014/main" id="{5C04D383-45CB-C2FB-028F-F0D1CB0EE78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12C70AA5-AD6E-0958-1795-2E2B40EAB53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Rules of thumb</a:t>
            </a:r>
          </a:p>
        </p:txBody>
      </p:sp>
      <p:sp>
        <p:nvSpPr>
          <p:cNvPr id="106499" name="Rectangle 3">
            <a:extLst>
              <a:ext uri="{FF2B5EF4-FFF2-40B4-BE49-F238E27FC236}">
                <a16:creationId xmlns:a16="http://schemas.microsoft.com/office/drawing/2014/main" id="{F634B2AD-FA5B-5998-F372-E9C4C733BDD3}"/>
              </a:ext>
            </a:extLst>
          </p:cNvPr>
          <p:cNvSpPr>
            <a:spLocks noGrp="1" noChangeArrowheads="1"/>
          </p:cNvSpPr>
          <p:nvPr>
            <p:ph type="body" idx="1"/>
          </p:nvPr>
        </p:nvSpPr>
        <p:spPr/>
        <p:txBody>
          <a:bodyPr/>
          <a:lstStyle/>
          <a:p>
            <a:pPr eaLnBrk="1" hangingPunct="1"/>
            <a:r>
              <a:rPr lang="en-US" altLang="zh-TW">
                <a:ea typeface="ＭＳ Ｐゴシック" panose="020B0600070205080204" pitchFamily="34" charset="-128"/>
              </a:rPr>
              <a:t>A positional index is 2–4 times as large as a non-positional index</a:t>
            </a:r>
          </a:p>
          <a:p>
            <a:pPr eaLnBrk="1" hangingPunct="1"/>
            <a:r>
              <a:rPr lang="en-US" altLang="zh-TW">
                <a:ea typeface="ＭＳ Ｐゴシック" panose="020B0600070205080204" pitchFamily="34" charset="-128"/>
              </a:rPr>
              <a:t>Compressed positional index size 35–50% of volume of original text</a:t>
            </a:r>
          </a:p>
          <a:p>
            <a:pPr eaLnBrk="1" hangingPunct="1"/>
            <a:r>
              <a:rPr lang="en-US" altLang="zh-TW">
                <a:ea typeface="ＭＳ Ｐゴシック" panose="020B0600070205080204" pitchFamily="34" charset="-128"/>
              </a:rPr>
              <a:t>Caveat: all of this holds for “English-like” languages</a:t>
            </a:r>
          </a:p>
          <a:p>
            <a:pPr lvl="1" eaLnBrk="1" hangingPunct="1"/>
            <a:endParaRPr lang="zh-TW" altLang="en-US">
              <a:ea typeface="ＭＳ Ｐゴシック" panose="020B0600070205080204" pitchFamily="34" charset="-128"/>
            </a:endParaRPr>
          </a:p>
        </p:txBody>
      </p:sp>
      <p:sp>
        <p:nvSpPr>
          <p:cNvPr id="106500" name="TextBox 4">
            <a:extLst>
              <a:ext uri="{FF2B5EF4-FFF2-40B4-BE49-F238E27FC236}">
                <a16:creationId xmlns:a16="http://schemas.microsoft.com/office/drawing/2014/main" id="{A48C69D9-EB35-36E4-9742-4CA4FBCED0AF}"/>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D12D0A64-A9BB-134A-C750-1A1F125FA320}"/>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Combination schemes</a:t>
            </a:r>
          </a:p>
        </p:txBody>
      </p:sp>
      <p:sp>
        <p:nvSpPr>
          <p:cNvPr id="108547" name="Rectangle 3">
            <a:extLst>
              <a:ext uri="{FF2B5EF4-FFF2-40B4-BE49-F238E27FC236}">
                <a16:creationId xmlns:a16="http://schemas.microsoft.com/office/drawing/2014/main" id="{847F8219-882D-5D58-2E5A-1E4314D6BC92}"/>
              </a:ext>
            </a:extLst>
          </p:cNvPr>
          <p:cNvSpPr>
            <a:spLocks noGrp="1" noChangeArrowheads="1"/>
          </p:cNvSpPr>
          <p:nvPr>
            <p:ph type="body" idx="1"/>
          </p:nvPr>
        </p:nvSpPr>
        <p:spPr>
          <a:xfrm>
            <a:off x="685800" y="1752600"/>
            <a:ext cx="7772400" cy="5105400"/>
          </a:xfrm>
        </p:spPr>
        <p:txBody>
          <a:bodyPr/>
          <a:lstStyle/>
          <a:p>
            <a:pPr eaLnBrk="1" hangingPunct="1"/>
            <a:r>
              <a:rPr lang="en-US" altLang="zh-TW">
                <a:ea typeface="ＭＳ Ｐゴシック" panose="020B0600070205080204" pitchFamily="34" charset="-128"/>
              </a:rPr>
              <a:t>These two approaches can be profitably combined</a:t>
            </a:r>
          </a:p>
          <a:p>
            <a:pPr lvl="1" eaLnBrk="1" hangingPunct="1"/>
            <a:r>
              <a:rPr lang="en-US" altLang="zh-TW">
                <a:ea typeface="ＭＳ Ｐゴシック" panose="020B0600070205080204" pitchFamily="34" charset="-128"/>
              </a:rPr>
              <a:t>For particular phrases (</a:t>
            </a:r>
            <a:r>
              <a:rPr lang="en-US" altLang="zh-TW" b="1" i="1">
                <a:ea typeface="ＭＳ Ｐゴシック" panose="020B0600070205080204" pitchFamily="34" charset="-128"/>
              </a:rPr>
              <a:t>“Michael Jackson”, “Britney Spears”</a:t>
            </a:r>
            <a:r>
              <a:rPr lang="en-US" altLang="zh-TW">
                <a:ea typeface="ＭＳ Ｐゴシック" panose="020B0600070205080204" pitchFamily="34" charset="-128"/>
              </a:rPr>
              <a:t>) it is inefficient to keep on merging positional postings lists</a:t>
            </a:r>
          </a:p>
          <a:p>
            <a:pPr lvl="2" eaLnBrk="1" hangingPunct="1"/>
            <a:r>
              <a:rPr lang="en-US" altLang="zh-TW">
                <a:ea typeface="ＭＳ Ｐゴシック" panose="020B0600070205080204" pitchFamily="34" charset="-128"/>
              </a:rPr>
              <a:t>Even more so for phrases like </a:t>
            </a:r>
            <a:r>
              <a:rPr lang="en-US" altLang="zh-TW" b="1" i="1">
                <a:ea typeface="ＭＳ Ｐゴシック" panose="020B0600070205080204" pitchFamily="34" charset="-128"/>
              </a:rPr>
              <a:t>“The Who”</a:t>
            </a:r>
          </a:p>
          <a:p>
            <a:pPr eaLnBrk="1" hangingPunct="1"/>
            <a:r>
              <a:rPr lang="en-US" altLang="zh-TW">
                <a:ea typeface="ＭＳ Ｐゴシック" panose="020B0600070205080204" pitchFamily="34" charset="-128"/>
              </a:rPr>
              <a:t>Williams et al. (2004) evaluate a more sophisticated mixed indexing scheme</a:t>
            </a:r>
          </a:p>
          <a:p>
            <a:pPr lvl="1" eaLnBrk="1" hangingPunct="1"/>
            <a:r>
              <a:rPr lang="en-US" altLang="zh-TW">
                <a:ea typeface="ＭＳ Ｐゴシック" panose="020B0600070205080204" pitchFamily="34" charset="-128"/>
              </a:rPr>
              <a:t>A typical web query mixture was executed in ¼ of the time of using just a positional index</a:t>
            </a:r>
          </a:p>
          <a:p>
            <a:pPr lvl="1" eaLnBrk="1" hangingPunct="1"/>
            <a:r>
              <a:rPr lang="en-US" altLang="zh-TW">
                <a:ea typeface="ＭＳ Ｐゴシック" panose="020B0600070205080204" pitchFamily="34" charset="-128"/>
              </a:rPr>
              <a:t>It required 26% more space than having a positional index alone</a:t>
            </a:r>
          </a:p>
        </p:txBody>
      </p:sp>
      <p:sp>
        <p:nvSpPr>
          <p:cNvPr id="108548" name="TextBox 4">
            <a:extLst>
              <a:ext uri="{FF2B5EF4-FFF2-40B4-BE49-F238E27FC236}">
                <a16:creationId xmlns:a16="http://schemas.microsoft.com/office/drawing/2014/main" id="{60D454C8-A82C-9386-2D9D-70C4C492B8A3}"/>
              </a:ext>
            </a:extLst>
          </p:cNvPr>
          <p:cNvSpPr txBox="1">
            <a:spLocks noChangeArrowheads="1"/>
          </p:cNvSpPr>
          <p:nvPr/>
        </p:nvSpPr>
        <p:spPr bwMode="auto">
          <a:xfrm>
            <a:off x="7620000" y="-33338"/>
            <a:ext cx="11636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lr>
                <a:srgbClr val="437085"/>
              </a:buClr>
              <a:buFont typeface="Wingdings" panose="05000000000000000000" pitchFamily="2" charset="2"/>
              <a:buChar char="§"/>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Clr>
                <a:srgbClr val="357E69"/>
              </a:buClr>
              <a:buFont typeface="Wingdings" panose="05000000000000000000" pitchFamily="2" charset="2"/>
              <a:buChar char="§"/>
              <a:defRPr sz="24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lr>
                <a:srgbClr val="918BA3"/>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lr>
                <a:srgbClr val="2F6E7E"/>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lr>
                <a:srgbClr val="233337"/>
              </a:buClr>
              <a:buFont typeface="Wingdings" panose="05000000000000000000" pitchFamily="2" charset="2"/>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ClrTx/>
              <a:buFontTx/>
              <a:buNone/>
            </a:pPr>
            <a:r>
              <a:rPr lang="en-US" altLang="zh-TW" sz="1600">
                <a:solidFill>
                  <a:srgbClr val="FBFCFF"/>
                </a:solidFill>
                <a:latin typeface="Lucida Sans" panose="020B0602030504020204" pitchFamily="34" charset="0"/>
                <a:ea typeface="Arial Unicode MS" pitchFamily="34" charset="-128"/>
              </a:rPr>
              <a:t>Sec. 2.4.3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23C4573C-B288-4DD3-7E9A-C259A171044D}"/>
              </a:ext>
            </a:extLst>
          </p:cNvPr>
          <p:cNvSpPr>
            <a:spLocks noGrp="1" noChangeArrowheads="1"/>
          </p:cNvSpPr>
          <p:nvPr>
            <p:ph type="title"/>
          </p:nvPr>
        </p:nvSpPr>
        <p:spPr/>
        <p:txBody>
          <a:bodyPr/>
          <a:lstStyle/>
          <a:p>
            <a:pPr eaLnBrk="1" hangingPunct="1"/>
            <a:r>
              <a:rPr lang="en-US" altLang="zh-TW">
                <a:ea typeface="ＭＳ Ｐゴシック" panose="020B0600070205080204" pitchFamily="34" charset="-128"/>
              </a:rPr>
              <a:t>Resources</a:t>
            </a:r>
          </a:p>
        </p:txBody>
      </p:sp>
      <p:sp>
        <p:nvSpPr>
          <p:cNvPr id="110595" name="Rectangle 3">
            <a:extLst>
              <a:ext uri="{FF2B5EF4-FFF2-40B4-BE49-F238E27FC236}">
                <a16:creationId xmlns:a16="http://schemas.microsoft.com/office/drawing/2014/main" id="{BCC259A2-FB20-22C0-608E-A49F365B17CB}"/>
              </a:ext>
            </a:extLst>
          </p:cNvPr>
          <p:cNvSpPr>
            <a:spLocks noGrp="1" noChangeArrowheads="1"/>
          </p:cNvSpPr>
          <p:nvPr>
            <p:ph type="body" idx="1"/>
          </p:nvPr>
        </p:nvSpPr>
        <p:spPr/>
        <p:txBody>
          <a:bodyPr/>
          <a:lstStyle/>
          <a:p>
            <a:pPr marL="495300" indent="-495300" eaLnBrk="1" hangingPunct="1"/>
            <a:r>
              <a:rPr lang="en-US" altLang="zh-TW">
                <a:ea typeface="ＭＳ Ｐゴシック" panose="020B0600070205080204" pitchFamily="34" charset="-128"/>
              </a:rPr>
              <a:t>IIR 2</a:t>
            </a:r>
          </a:p>
          <a:p>
            <a:pPr marL="495300" indent="-495300" eaLnBrk="1" hangingPunct="1"/>
            <a:r>
              <a:rPr lang="en-US" altLang="zh-TW">
                <a:ea typeface="ＭＳ Ｐゴシック" panose="020B0600070205080204" pitchFamily="34" charset="-128"/>
              </a:rPr>
              <a:t>MG 3.6, 4.3; MIR 7.2</a:t>
            </a:r>
          </a:p>
          <a:p>
            <a:pPr marL="495300" indent="-495300" eaLnBrk="1" hangingPunct="1"/>
            <a:r>
              <a:rPr lang="en-US" altLang="zh-TW">
                <a:ea typeface="ＭＳ Ｐゴシック" panose="020B0600070205080204" pitchFamily="34" charset="-128"/>
              </a:rPr>
              <a:t>Porter’s stemmer: </a:t>
            </a:r>
            <a:r>
              <a:rPr lang="en-US" altLang="zh-TW" sz="2000">
                <a:ea typeface="ＭＳ Ｐゴシック" panose="020B0600070205080204" pitchFamily="34" charset="-128"/>
                <a:hlinkClick r:id="rId3"/>
              </a:rPr>
              <a:t>http://www.tartarus.org/~martin/PorterStemmer/</a:t>
            </a:r>
            <a:endParaRPr lang="en-US" altLang="zh-TW" sz="2000">
              <a:ea typeface="ＭＳ Ｐゴシック" panose="020B0600070205080204" pitchFamily="34" charset="-128"/>
            </a:endParaRPr>
          </a:p>
          <a:p>
            <a:pPr marL="495300" indent="-495300" eaLnBrk="1" hangingPunct="1"/>
            <a:r>
              <a:rPr lang="en-US" altLang="zh-TW" sz="2400">
                <a:ea typeface="ＭＳ Ｐゴシック" panose="020B0600070205080204" pitchFamily="34" charset="-128"/>
              </a:rPr>
              <a:t>Skip Lists theory: Pugh (1990)</a:t>
            </a:r>
          </a:p>
          <a:p>
            <a:pPr marL="914400" lvl="1" indent="-457200" eaLnBrk="1" hangingPunct="1"/>
            <a:r>
              <a:rPr lang="en-US" altLang="zh-TW" sz="2000">
                <a:ea typeface="ＭＳ Ｐゴシック" panose="020B0600070205080204" pitchFamily="34" charset="-128"/>
              </a:rPr>
              <a:t>Multilevel skip lists give same O(log </a:t>
            </a:r>
            <a:r>
              <a:rPr lang="en-US" altLang="zh-TW" sz="2000" i="1">
                <a:ea typeface="ＭＳ Ｐゴシック" panose="020B0600070205080204" pitchFamily="34" charset="-128"/>
              </a:rPr>
              <a:t>n</a:t>
            </a:r>
            <a:r>
              <a:rPr lang="en-US" altLang="zh-TW" sz="2000">
                <a:ea typeface="ＭＳ Ｐゴシック" panose="020B0600070205080204" pitchFamily="34" charset="-128"/>
              </a:rPr>
              <a:t>) efficiency as trees</a:t>
            </a:r>
          </a:p>
          <a:p>
            <a:pPr marL="495300" indent="-495300" eaLnBrk="1" hangingPunct="1"/>
            <a:r>
              <a:rPr lang="en-US" altLang="zh-TW" sz="2000">
                <a:solidFill>
                  <a:srgbClr val="000000"/>
                </a:solidFill>
                <a:latin typeface="Arial" panose="020B0604020202020204" pitchFamily="34" charset="0"/>
                <a:ea typeface="ＭＳ Ｐゴシック" panose="020B0600070205080204" pitchFamily="34" charset="-128"/>
                <a:cs typeface="Arial" panose="020B0604020202020204" pitchFamily="34" charset="0"/>
              </a:rPr>
              <a:t>H.E. Williams, J. Zobel, and D. Bahle. 2004. “Fast Phrase Querying with Combined Indexes”, ACM Transactions on Information Systems.</a:t>
            </a:r>
          </a:p>
          <a:p>
            <a:pPr marL="495300" indent="-495300" eaLnBrk="1" hangingPunct="1">
              <a:buFont typeface="Wingdings" panose="05000000000000000000" pitchFamily="2" charset="2"/>
              <a:buNone/>
            </a:pPr>
            <a:r>
              <a:rPr lang="en-US" altLang="zh-TW" sz="1800">
                <a:ea typeface="ＭＳ Ｐゴシック" panose="020B0600070205080204" pitchFamily="34" charset="-128"/>
              </a:rPr>
              <a:t>	</a:t>
            </a:r>
            <a:r>
              <a:rPr lang="en-US" altLang="zh-TW" sz="1800">
                <a:ea typeface="ＭＳ Ｐゴシック" panose="020B0600070205080204" pitchFamily="34" charset="-128"/>
                <a:hlinkClick r:id="rId4"/>
              </a:rPr>
              <a:t>http://www.seg.rmit.edu.au/research/research.php?author=4</a:t>
            </a:r>
            <a:endParaRPr lang="en-US" altLang="zh-TW" sz="1800">
              <a:ea typeface="ＭＳ Ｐゴシック" panose="020B0600070205080204" pitchFamily="34" charset="-128"/>
            </a:endParaRPr>
          </a:p>
          <a:p>
            <a:pPr marL="495300" indent="-495300" eaLnBrk="1" hangingPunct="1"/>
            <a:r>
              <a:rPr lang="en-US" altLang="zh-TW" sz="2000">
                <a:ea typeface="ＭＳ Ｐゴシック" panose="020B0600070205080204" pitchFamily="34" charset="-128"/>
              </a:rPr>
              <a:t>D. Bahle, H. Williams, and J. Zobel. Efficient phrase querying with an auxiliary index. SIGIR 2002, pp. 215-221.</a:t>
            </a:r>
          </a:p>
        </p:txBody>
      </p:sp>
    </p:spTree>
  </p:cSld>
  <p:clrMapOvr>
    <a:masterClrMapping/>
  </p:clrMapOvr>
</p:sld>
</file>

<file path=ppt/theme/theme1.xml><?xml version="1.0" encoding="utf-8"?>
<a:theme xmlns:a="http://schemas.openxmlformats.org/drawingml/2006/main" name="IIR-slides">
  <a:themeElements>
    <a:clrScheme name="IIR Book">
      <a:dk1>
        <a:sysClr val="windowText" lastClr="000000"/>
      </a:dk1>
      <a:lt1>
        <a:sysClr val="window" lastClr="FFFFFF"/>
      </a:lt1>
      <a:dk2>
        <a:srgbClr val="1F497D"/>
      </a:dk2>
      <a:lt2>
        <a:srgbClr val="EEECE1"/>
      </a:lt2>
      <a:accent1>
        <a:srgbClr val="437085"/>
      </a:accent1>
      <a:accent2>
        <a:srgbClr val="C0504D"/>
      </a:accent2>
      <a:accent3>
        <a:srgbClr val="357E69"/>
      </a:accent3>
      <a:accent4>
        <a:srgbClr val="918BA3"/>
      </a:accent4>
      <a:accent5>
        <a:srgbClr val="139CB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IIR-slides.pot</Template>
  <TotalTime>21125</TotalTime>
  <Words>3206</Words>
  <Application>Microsoft Office PowerPoint</Application>
  <PresentationFormat>如螢幕大小 (4:3)</PresentationFormat>
  <Paragraphs>501</Paragraphs>
  <Slides>50</Slides>
  <Notes>49</Notes>
  <HiddenSlides>0</HiddenSlides>
  <MMClips>0</MMClips>
  <ScaleCrop>false</ScaleCrop>
  <HeadingPairs>
    <vt:vector size="6" baseType="variant">
      <vt:variant>
        <vt:lpstr>使用字型</vt:lpstr>
      </vt:variant>
      <vt:variant>
        <vt:i4>9</vt:i4>
      </vt:variant>
      <vt:variant>
        <vt:lpstr>佈景主題</vt:lpstr>
      </vt:variant>
      <vt:variant>
        <vt:i4>1</vt:i4>
      </vt:variant>
      <vt:variant>
        <vt:lpstr>投影片標題</vt:lpstr>
      </vt:variant>
      <vt:variant>
        <vt:i4>50</vt:i4>
      </vt:variant>
    </vt:vector>
  </HeadingPairs>
  <TitlesOfParts>
    <vt:vector size="60" baseType="lpstr">
      <vt:lpstr>楷体_GB2312</vt:lpstr>
      <vt:lpstr>ＭＳ Ｐゴシック</vt:lpstr>
      <vt:lpstr>Arial</vt:lpstr>
      <vt:lpstr>Calibri</vt:lpstr>
      <vt:lpstr>Lucida Sans</vt:lpstr>
      <vt:lpstr>Symbol</vt:lpstr>
      <vt:lpstr>Tahoma</vt:lpstr>
      <vt:lpstr>Times New Roman</vt:lpstr>
      <vt:lpstr>Wingdings</vt:lpstr>
      <vt:lpstr>IIR-slides</vt:lpstr>
      <vt:lpstr>PowerPoint 簡報</vt:lpstr>
      <vt:lpstr>Outline</vt:lpstr>
      <vt:lpstr>Recall the basic indexing pipeline</vt:lpstr>
      <vt:lpstr>Parsing a document</vt:lpstr>
      <vt:lpstr>Complications: Format/language</vt:lpstr>
      <vt:lpstr>Tokens and Terms</vt:lpstr>
      <vt:lpstr>Tokenization</vt:lpstr>
      <vt:lpstr>Tokenization</vt:lpstr>
      <vt:lpstr>Numbers</vt:lpstr>
      <vt:lpstr>Tokenization: language issues</vt:lpstr>
      <vt:lpstr>Tokenization: language issues</vt:lpstr>
      <vt:lpstr>Tokenization: language issues</vt:lpstr>
      <vt:lpstr>Stop words</vt:lpstr>
      <vt:lpstr>Normalization to terms</vt:lpstr>
      <vt:lpstr>Normalization: other languages</vt:lpstr>
      <vt:lpstr>Normalization: other languages</vt:lpstr>
      <vt:lpstr>Case folding</vt:lpstr>
      <vt:lpstr>Normalization to terms</vt:lpstr>
      <vt:lpstr>Thesauri and soundex</vt:lpstr>
      <vt:lpstr>Lemmatization</vt:lpstr>
      <vt:lpstr>Stemming</vt:lpstr>
      <vt:lpstr>Porter’s algorithm</vt:lpstr>
      <vt:lpstr>Typical rules in Porter</vt:lpstr>
      <vt:lpstr>Other stemmers</vt:lpstr>
      <vt:lpstr>Language-specificity</vt:lpstr>
      <vt:lpstr>Does stemming help?</vt:lpstr>
      <vt:lpstr>Dictionary entries – first cut</vt:lpstr>
      <vt:lpstr>Faster postings merges: Skip pointers/Skip lists</vt:lpstr>
      <vt:lpstr>Recall basic merge</vt:lpstr>
      <vt:lpstr>Augment postings with skip pointers (at indexing time)</vt:lpstr>
      <vt:lpstr>Query processing with skip pointers</vt:lpstr>
      <vt:lpstr>Postings lists intersection with skip pointers</vt:lpstr>
      <vt:lpstr>Where do we place skips?</vt:lpstr>
      <vt:lpstr>Placing skips</vt:lpstr>
      <vt:lpstr>Phrase queries and positional indexes</vt:lpstr>
      <vt:lpstr>Phrase queries</vt:lpstr>
      <vt:lpstr>A first attempt: Biword indexes</vt:lpstr>
      <vt:lpstr>Longer phrase queries</vt:lpstr>
      <vt:lpstr>Extended biwords</vt:lpstr>
      <vt:lpstr>Issues for biword indexes</vt:lpstr>
      <vt:lpstr>Solution 2: Positional indexes</vt:lpstr>
      <vt:lpstr>Positional index example</vt:lpstr>
      <vt:lpstr>Processing a phrase query</vt:lpstr>
      <vt:lpstr>Proximity queries</vt:lpstr>
      <vt:lpstr>Proximity intersection</vt:lpstr>
      <vt:lpstr>Positional index size</vt:lpstr>
      <vt:lpstr>Positional index size</vt:lpstr>
      <vt:lpstr>Rules of thumb</vt:lpstr>
      <vt:lpstr>Combination schemes</vt:lpstr>
      <vt:lpstr>Resources</vt:lpstr>
    </vt:vector>
  </TitlesOfParts>
  <Company>Stanford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Christopher Manning</dc:creator>
  <cp:lastModifiedBy>王正豪</cp:lastModifiedBy>
  <cp:revision>328</cp:revision>
  <cp:lastPrinted>2009-09-27T15:38:04Z</cp:lastPrinted>
  <dcterms:created xsi:type="dcterms:W3CDTF">2009-09-24T07:33:46Z</dcterms:created>
  <dcterms:modified xsi:type="dcterms:W3CDTF">2026-10-23T03:14:21Z</dcterms:modified>
</cp:coreProperties>
</file>